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0" r:id="rId3"/>
    <p:sldId id="311" r:id="rId4"/>
    <p:sldId id="258" r:id="rId5"/>
    <p:sldId id="265" r:id="rId6"/>
    <p:sldId id="266" r:id="rId7"/>
    <p:sldId id="259" r:id="rId8"/>
    <p:sldId id="267" r:id="rId9"/>
    <p:sldId id="268" r:id="rId10"/>
    <p:sldId id="263" r:id="rId11"/>
    <p:sldId id="270" r:id="rId12"/>
    <p:sldId id="272" r:id="rId13"/>
    <p:sldId id="273" r:id="rId14"/>
    <p:sldId id="307" r:id="rId15"/>
    <p:sldId id="314" r:id="rId16"/>
    <p:sldId id="315" r:id="rId17"/>
    <p:sldId id="274" r:id="rId18"/>
    <p:sldId id="275" r:id="rId19"/>
    <p:sldId id="276" r:id="rId20"/>
    <p:sldId id="277" r:id="rId21"/>
    <p:sldId id="278" r:id="rId22"/>
    <p:sldId id="279" r:id="rId23"/>
    <p:sldId id="280" r:id="rId24"/>
    <p:sldId id="281" r:id="rId25"/>
    <p:sldId id="282" r:id="rId26"/>
    <p:sldId id="286" r:id="rId27"/>
    <p:sldId id="306" r:id="rId28"/>
    <p:sldId id="287" r:id="rId29"/>
    <p:sldId id="288" r:id="rId30"/>
    <p:sldId id="292" r:id="rId31"/>
    <p:sldId id="294" r:id="rId32"/>
    <p:sldId id="290" r:id="rId33"/>
    <p:sldId id="291" r:id="rId34"/>
    <p:sldId id="295" r:id="rId35"/>
    <p:sldId id="300" r:id="rId36"/>
    <p:sldId id="296" r:id="rId37"/>
    <p:sldId id="308" r:id="rId38"/>
    <p:sldId id="312" r:id="rId39"/>
    <p:sldId id="297" r:id="rId40"/>
    <p:sldId id="298" r:id="rId41"/>
    <p:sldId id="313" r:id="rId42"/>
    <p:sldId id="302" r:id="rId43"/>
    <p:sldId id="316" r:id="rId44"/>
    <p:sldId id="317" r:id="rId45"/>
    <p:sldId id="318" r:id="rId46"/>
    <p:sldId id="303" r:id="rId47"/>
    <p:sldId id="304" r:id="rId48"/>
    <p:sldId id="305" r:id="rId4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0FC5D0A5-FC26-41F0-B42E-6E74AA99F765}">
          <p14:sldIdLst>
            <p14:sldId id="256"/>
            <p14:sldId id="310"/>
            <p14:sldId id="311"/>
            <p14:sldId id="258"/>
            <p14:sldId id="265"/>
            <p14:sldId id="266"/>
            <p14:sldId id="259"/>
            <p14:sldId id="267"/>
            <p14:sldId id="268"/>
            <p14:sldId id="263"/>
            <p14:sldId id="270"/>
            <p14:sldId id="272"/>
            <p14:sldId id="273"/>
            <p14:sldId id="307"/>
            <p14:sldId id="314"/>
            <p14:sldId id="315"/>
            <p14:sldId id="274"/>
            <p14:sldId id="275"/>
            <p14:sldId id="276"/>
            <p14:sldId id="277"/>
            <p14:sldId id="278"/>
            <p14:sldId id="279"/>
            <p14:sldId id="280"/>
            <p14:sldId id="281"/>
            <p14:sldId id="282"/>
            <p14:sldId id="286"/>
            <p14:sldId id="306"/>
            <p14:sldId id="287"/>
            <p14:sldId id="288"/>
            <p14:sldId id="292"/>
            <p14:sldId id="294"/>
            <p14:sldId id="290"/>
            <p14:sldId id="291"/>
            <p14:sldId id="295"/>
            <p14:sldId id="300"/>
            <p14:sldId id="296"/>
            <p14:sldId id="308"/>
            <p14:sldId id="312"/>
            <p14:sldId id="297"/>
            <p14:sldId id="298"/>
            <p14:sldId id="313"/>
            <p14:sldId id="302"/>
            <p14:sldId id="316"/>
            <p14:sldId id="317"/>
            <p14:sldId id="318"/>
            <p14:sldId id="303"/>
            <p14:sldId id="304"/>
            <p14:sldId id="305"/>
          </p14:sldIdLst>
        </p14:section>
        <p14:section name="Adsız Bölüm" id="{67278D39-821F-495B-9694-4C8A038A96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BB38A2-F41A-4A32-A773-3943BCB3ACB5}" v="956" dt="2025-01-11T15:00:30.610"/>
    <p1510:client id="{52182D9F-FEFA-44F5-ACDE-DF405236BABB}" v="1050" dt="2025-01-13T01:14:07.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gu Mazak" userId="e4b475bf3198f2c5" providerId="Windows Live" clId="Web-{3ABB38A2-F41A-4A32-A773-3943BCB3ACB5}"/>
    <pc:docChg chg="addSld delSld modSld sldOrd addMainMaster delMainMaster modMainMaster">
      <pc:chgData name="Duygu Mazak" userId="e4b475bf3198f2c5" providerId="Windows Live" clId="Web-{3ABB38A2-F41A-4A32-A773-3943BCB3ACB5}" dt="2025-01-11T14:59:11.451" v="942" actId="14100"/>
      <pc:docMkLst>
        <pc:docMk/>
      </pc:docMkLst>
      <pc:sldChg chg="addSp delSp modSp mod setBg modClrScheme delDesignElem chgLayout">
        <pc:chgData name="Duygu Mazak" userId="e4b475bf3198f2c5" providerId="Windows Live" clId="Web-{3ABB38A2-F41A-4A32-A773-3943BCB3ACB5}" dt="2025-01-11T10:48:26.184" v="404"/>
        <pc:sldMkLst>
          <pc:docMk/>
          <pc:sldMk cId="1674425800" sldId="256"/>
        </pc:sldMkLst>
        <pc:spChg chg="mod ord">
          <ac:chgData name="Duygu Mazak" userId="e4b475bf3198f2c5" providerId="Windows Live" clId="Web-{3ABB38A2-F41A-4A32-A773-3943BCB3ACB5}" dt="2025-01-11T10:47:46.308" v="401"/>
          <ac:spMkLst>
            <pc:docMk/>
            <pc:sldMk cId="1674425800" sldId="256"/>
            <ac:spMk id="2" creationId="{00000000-0000-0000-0000-000000000000}"/>
          </ac:spMkLst>
        </pc:spChg>
        <pc:spChg chg="del mod">
          <ac:chgData name="Duygu Mazak" userId="e4b475bf3198f2c5" providerId="Windows Live" clId="Web-{3ABB38A2-F41A-4A32-A773-3943BCB3ACB5}" dt="2025-01-11T10:42:40.012" v="368"/>
          <ac:spMkLst>
            <pc:docMk/>
            <pc:sldMk cId="1674425800" sldId="256"/>
            <ac:spMk id="3" creationId="{00000000-0000-0000-0000-000000000000}"/>
          </ac:spMkLst>
        </pc:spChg>
        <pc:spChg chg="add del">
          <ac:chgData name="Duygu Mazak" userId="e4b475bf3198f2c5" providerId="Windows Live" clId="Web-{3ABB38A2-F41A-4A32-A773-3943BCB3ACB5}" dt="2025-01-11T10:33:46.598" v="357"/>
          <ac:spMkLst>
            <pc:docMk/>
            <pc:sldMk cId="1674425800" sldId="256"/>
            <ac:spMk id="8" creationId="{6F5A5072-7B47-4D32-B52A-4EBBF590B8A5}"/>
          </ac:spMkLst>
        </pc:spChg>
        <pc:spChg chg="add del">
          <ac:chgData name="Duygu Mazak" userId="e4b475bf3198f2c5" providerId="Windows Live" clId="Web-{3ABB38A2-F41A-4A32-A773-3943BCB3ACB5}" dt="2025-01-11T10:33:46.598" v="357"/>
          <ac:spMkLst>
            <pc:docMk/>
            <pc:sldMk cId="1674425800" sldId="256"/>
            <ac:spMk id="10" creationId="{9715DAF0-AE1B-46C9-8A6B-DB2AA05AB91D}"/>
          </ac:spMkLst>
        </pc:spChg>
        <pc:spChg chg="add del">
          <ac:chgData name="Duygu Mazak" userId="e4b475bf3198f2c5" providerId="Windows Live" clId="Web-{3ABB38A2-F41A-4A32-A773-3943BCB3ACB5}" dt="2025-01-11T10:33:46.598" v="357"/>
          <ac:spMkLst>
            <pc:docMk/>
            <pc:sldMk cId="1674425800" sldId="256"/>
            <ac:spMk id="12" creationId="{6016219D-510E-4184-9090-6D5578A87BD1}"/>
          </ac:spMkLst>
        </pc:spChg>
        <pc:spChg chg="add del">
          <ac:chgData name="Duygu Mazak" userId="e4b475bf3198f2c5" providerId="Windows Live" clId="Web-{3ABB38A2-F41A-4A32-A773-3943BCB3ACB5}" dt="2025-01-11T10:33:46.598" v="357"/>
          <ac:spMkLst>
            <pc:docMk/>
            <pc:sldMk cId="1674425800" sldId="256"/>
            <ac:spMk id="14" creationId="{AFF4A713-7B75-4B21-90D7-5AB19547C728}"/>
          </ac:spMkLst>
        </pc:spChg>
        <pc:spChg chg="add del">
          <ac:chgData name="Duygu Mazak" userId="e4b475bf3198f2c5" providerId="Windows Live" clId="Web-{3ABB38A2-F41A-4A32-A773-3943BCB3ACB5}" dt="2025-01-11T10:33:46.598" v="357"/>
          <ac:spMkLst>
            <pc:docMk/>
            <pc:sldMk cId="1674425800" sldId="256"/>
            <ac:spMk id="16" creationId="{DC631C0B-6DA6-4E57-8231-CE32B3434A7E}"/>
          </ac:spMkLst>
        </pc:spChg>
        <pc:spChg chg="add del">
          <ac:chgData name="Duygu Mazak" userId="e4b475bf3198f2c5" providerId="Windows Live" clId="Web-{3ABB38A2-F41A-4A32-A773-3943BCB3ACB5}" dt="2025-01-11T10:33:46.598" v="357"/>
          <ac:spMkLst>
            <pc:docMk/>
            <pc:sldMk cId="1674425800" sldId="256"/>
            <ac:spMk id="18" creationId="{C29501E6-A978-4A61-9689-9085AF97A53A}"/>
          </ac:spMkLst>
        </pc:spChg>
        <pc:spChg chg="add del">
          <ac:chgData name="Duygu Mazak" userId="e4b475bf3198f2c5" providerId="Windows Live" clId="Web-{3ABB38A2-F41A-4A32-A773-3943BCB3ACB5}" dt="2025-01-11T10:40:17.679" v="359"/>
          <ac:spMkLst>
            <pc:docMk/>
            <pc:sldMk cId="1674425800" sldId="256"/>
            <ac:spMk id="20" creationId="{59C6F201-9216-493E-A634-E73ECB5029FC}"/>
          </ac:spMkLst>
        </pc:spChg>
        <pc:spChg chg="add del">
          <ac:chgData name="Duygu Mazak" userId="e4b475bf3198f2c5" providerId="Windows Live" clId="Web-{3ABB38A2-F41A-4A32-A773-3943BCB3ACB5}" dt="2025-01-11T10:40:55.915" v="363"/>
          <ac:spMkLst>
            <pc:docMk/>
            <pc:sldMk cId="1674425800" sldId="256"/>
            <ac:spMk id="21" creationId="{1D3A3C7D-3C2F-4809-9061-F9D2F44EC2C2}"/>
          </ac:spMkLst>
        </pc:spChg>
        <pc:spChg chg="add del">
          <ac:chgData name="Duygu Mazak" userId="e4b475bf3198f2c5" providerId="Windows Live" clId="Web-{3ABB38A2-F41A-4A32-A773-3943BCB3ACB5}" dt="2025-01-11T10:33:46.582" v="356"/>
          <ac:spMkLst>
            <pc:docMk/>
            <pc:sldMk cId="1674425800" sldId="256"/>
            <ac:spMk id="23" creationId="{ECC07320-C2CA-4E29-8481-9D9E143C7788}"/>
          </ac:spMkLst>
        </pc:spChg>
        <pc:spChg chg="add del">
          <ac:chgData name="Duygu Mazak" userId="e4b475bf3198f2c5" providerId="Windows Live" clId="Web-{3ABB38A2-F41A-4A32-A773-3943BCB3ACB5}" dt="2025-01-11T10:33:46.582" v="356"/>
          <ac:spMkLst>
            <pc:docMk/>
            <pc:sldMk cId="1674425800" sldId="256"/>
            <ac:spMk id="25" creationId="{178FB36B-5BFE-42CA-BC60-1115E0D95EEC}"/>
          </ac:spMkLst>
        </pc:spChg>
        <pc:spChg chg="add del">
          <ac:chgData name="Duygu Mazak" userId="e4b475bf3198f2c5" providerId="Windows Live" clId="Web-{3ABB38A2-F41A-4A32-A773-3943BCB3ACB5}" dt="2025-01-11T10:40:55.915" v="363"/>
          <ac:spMkLst>
            <pc:docMk/>
            <pc:sldMk cId="1674425800" sldId="256"/>
            <ac:spMk id="27" creationId="{EB794C42-3DFD-4AE5-92A3-B8F3C8721FA5}"/>
          </ac:spMkLst>
        </pc:spChg>
        <pc:spChg chg="add del">
          <ac:chgData name="Duygu Mazak" userId="e4b475bf3198f2c5" providerId="Windows Live" clId="Web-{3ABB38A2-F41A-4A32-A773-3943BCB3ACB5}" dt="2025-01-11T10:47:46.308" v="401"/>
          <ac:spMkLst>
            <pc:docMk/>
            <pc:sldMk cId="1674425800" sldId="256"/>
            <ac:spMk id="29" creationId="{8D0D6D3E-D7F9-4591-9CA9-DDF4DB1F73DA}"/>
          </ac:spMkLst>
        </pc:spChg>
        <pc:spChg chg="add del">
          <ac:chgData name="Duygu Mazak" userId="e4b475bf3198f2c5" providerId="Windows Live" clId="Web-{3ABB38A2-F41A-4A32-A773-3943BCB3ACB5}" dt="2025-01-11T10:47:46.308" v="401"/>
          <ac:spMkLst>
            <pc:docMk/>
            <pc:sldMk cId="1674425800" sldId="256"/>
            <ac:spMk id="30" creationId="{C4C9F2B0-1044-46EB-8AEB-C3BFFDE6C2CC}"/>
          </ac:spMkLst>
        </pc:spChg>
        <pc:spChg chg="add del">
          <ac:chgData name="Duygu Mazak" userId="e4b475bf3198f2c5" providerId="Windows Live" clId="Web-{3ABB38A2-F41A-4A32-A773-3943BCB3ACB5}" dt="2025-01-11T10:40:55.899" v="362"/>
          <ac:spMkLst>
            <pc:docMk/>
            <pc:sldMk cId="1674425800" sldId="256"/>
            <ac:spMk id="32" creationId="{9B7AD9F6-8CE7-4299-8FC6-328F4DCD3FF9}"/>
          </ac:spMkLst>
        </pc:spChg>
        <pc:spChg chg="add del">
          <ac:chgData name="Duygu Mazak" userId="e4b475bf3198f2c5" providerId="Windows Live" clId="Web-{3ABB38A2-F41A-4A32-A773-3943BCB3ACB5}" dt="2025-01-11T10:40:55.899" v="362"/>
          <ac:spMkLst>
            <pc:docMk/>
            <pc:sldMk cId="1674425800" sldId="256"/>
            <ac:spMk id="34" creationId="{F49775AF-8896-43EE-92C6-83497D6DC56F}"/>
          </ac:spMkLst>
        </pc:spChg>
        <pc:spChg chg="add del">
          <ac:chgData name="Duygu Mazak" userId="e4b475bf3198f2c5" providerId="Windows Live" clId="Web-{3ABB38A2-F41A-4A32-A773-3943BCB3ACB5}" dt="2025-01-11T10:47:46.308" v="401"/>
          <ac:spMkLst>
            <pc:docMk/>
            <pc:sldMk cId="1674425800" sldId="256"/>
            <ac:spMk id="36" creationId="{D28B54C3-B57B-472A-B96E-1FCB67093DC2}"/>
          </ac:spMkLst>
        </pc:spChg>
        <pc:spChg chg="add del">
          <ac:chgData name="Duygu Mazak" userId="e4b475bf3198f2c5" providerId="Windows Live" clId="Web-{3ABB38A2-F41A-4A32-A773-3943BCB3ACB5}" dt="2025-01-11T10:47:46.308" v="401"/>
          <ac:spMkLst>
            <pc:docMk/>
            <pc:sldMk cId="1674425800" sldId="256"/>
            <ac:spMk id="38" creationId="{7DB3C429-F8DA-49B9-AF84-21996FCF78B5}"/>
          </ac:spMkLst>
        </pc:spChg>
        <pc:picChg chg="add del mod">
          <ac:chgData name="Duygu Mazak" userId="e4b475bf3198f2c5" providerId="Windows Live" clId="Web-{3ABB38A2-F41A-4A32-A773-3943BCB3ACB5}" dt="2025-01-11T10:39:24.584" v="358"/>
          <ac:picMkLst>
            <pc:docMk/>
            <pc:sldMk cId="1674425800" sldId="256"/>
            <ac:picMk id="4" creationId="{E966C78F-7FB8-DA64-D44C-4E344E31437F}"/>
          </ac:picMkLst>
        </pc:picChg>
        <pc:picChg chg="add mod">
          <ac:chgData name="Duygu Mazak" userId="e4b475bf3198f2c5" providerId="Windows Live" clId="Web-{3ABB38A2-F41A-4A32-A773-3943BCB3ACB5}" dt="2025-01-11T10:45:08.689" v="387" actId="1076"/>
          <ac:picMkLst>
            <pc:docMk/>
            <pc:sldMk cId="1674425800" sldId="256"/>
            <ac:picMk id="5" creationId="{644DE746-F8AF-51B7-7EAB-0BD341E1CA4C}"/>
          </ac:picMkLst>
        </pc:picChg>
        <pc:picChg chg="add del mod">
          <ac:chgData name="Duygu Mazak" userId="e4b475bf3198f2c5" providerId="Windows Live" clId="Web-{3ABB38A2-F41A-4A32-A773-3943BCB3ACB5}" dt="2025-01-11T10:46:25.754" v="394"/>
          <ac:picMkLst>
            <pc:docMk/>
            <pc:sldMk cId="1674425800" sldId="256"/>
            <ac:picMk id="6" creationId="{0488A090-B48E-EF26-F0A6-AD11969DA4A7}"/>
          </ac:picMkLst>
        </pc:picChg>
        <pc:picChg chg="add del mod">
          <ac:chgData name="Duygu Mazak" userId="e4b475bf3198f2c5" providerId="Windows Live" clId="Web-{3ABB38A2-F41A-4A32-A773-3943BCB3ACB5}" dt="2025-01-11T10:46:24.036" v="393"/>
          <ac:picMkLst>
            <pc:docMk/>
            <pc:sldMk cId="1674425800" sldId="256"/>
            <ac:picMk id="7" creationId="{2B3A97A3-F9A0-49EF-9CF1-3DF059230CF0}"/>
          </ac:picMkLst>
        </pc:picChg>
      </pc:sldChg>
      <pc:sldChg chg="modSp new del mod modClrScheme chgLayout">
        <pc:chgData name="Duygu Mazak" userId="e4b475bf3198f2c5" providerId="Windows Live" clId="Web-{3ABB38A2-F41A-4A32-A773-3943BCB3ACB5}" dt="2025-01-11T11:19:43.502" v="443"/>
        <pc:sldMkLst>
          <pc:docMk/>
          <pc:sldMk cId="4058276811" sldId="257"/>
        </pc:sldMkLst>
        <pc:spChg chg="mod ord">
          <ac:chgData name="Duygu Mazak" userId="e4b475bf3198f2c5" providerId="Windows Live" clId="Web-{3ABB38A2-F41A-4A32-A773-3943BCB3ACB5}" dt="2025-01-11T10:47:46.308" v="401"/>
          <ac:spMkLst>
            <pc:docMk/>
            <pc:sldMk cId="4058276811" sldId="257"/>
            <ac:spMk id="2" creationId="{322A6C9D-4652-90AA-8F94-086D6ED07970}"/>
          </ac:spMkLst>
        </pc:spChg>
        <pc:spChg chg="mod ord">
          <ac:chgData name="Duygu Mazak" userId="e4b475bf3198f2c5" providerId="Windows Live" clId="Web-{3ABB38A2-F41A-4A32-A773-3943BCB3ACB5}" dt="2025-01-11T10:47:46.308" v="401"/>
          <ac:spMkLst>
            <pc:docMk/>
            <pc:sldMk cId="4058276811" sldId="257"/>
            <ac:spMk id="3" creationId="{EBAF81A3-8978-78B0-C2FC-C4D5C6623A37}"/>
          </ac:spMkLst>
        </pc:spChg>
      </pc:sldChg>
      <pc:sldChg chg="modSp new mod setBg modClrScheme chgLayout">
        <pc:chgData name="Duygu Mazak" userId="e4b475bf3198f2c5" providerId="Windows Live" clId="Web-{3ABB38A2-F41A-4A32-A773-3943BCB3ACB5}" dt="2025-01-11T11:07:46.239" v="427" actId="20577"/>
        <pc:sldMkLst>
          <pc:docMk/>
          <pc:sldMk cId="944377559" sldId="258"/>
        </pc:sldMkLst>
        <pc:spChg chg="mod ord">
          <ac:chgData name="Duygu Mazak" userId="e4b475bf3198f2c5" providerId="Windows Live" clId="Web-{3ABB38A2-F41A-4A32-A773-3943BCB3ACB5}" dt="2025-01-11T11:07:04.160" v="420" actId="20577"/>
          <ac:spMkLst>
            <pc:docMk/>
            <pc:sldMk cId="944377559" sldId="258"/>
            <ac:spMk id="2" creationId="{69B0419A-6C08-2EA1-7B75-533F2968EF59}"/>
          </ac:spMkLst>
        </pc:spChg>
        <pc:spChg chg="mod ord">
          <ac:chgData name="Duygu Mazak" userId="e4b475bf3198f2c5" providerId="Windows Live" clId="Web-{3ABB38A2-F41A-4A32-A773-3943BCB3ACB5}" dt="2025-01-11T11:07:46.239" v="427" actId="20577"/>
          <ac:spMkLst>
            <pc:docMk/>
            <pc:sldMk cId="944377559" sldId="258"/>
            <ac:spMk id="3" creationId="{571A4942-9675-9C6D-C8CE-321D228AB432}"/>
          </ac:spMkLst>
        </pc:spChg>
      </pc:sldChg>
      <pc:sldChg chg="modSp new mod modClrScheme chgLayout">
        <pc:chgData name="Duygu Mazak" userId="e4b475bf3198f2c5" providerId="Windows Live" clId="Web-{3ABB38A2-F41A-4A32-A773-3943BCB3ACB5}" dt="2025-01-11T11:24:22.949" v="456" actId="20577"/>
        <pc:sldMkLst>
          <pc:docMk/>
          <pc:sldMk cId="2761514181" sldId="259"/>
        </pc:sldMkLst>
        <pc:spChg chg="mod ord">
          <ac:chgData name="Duygu Mazak" userId="e4b475bf3198f2c5" providerId="Windows Live" clId="Web-{3ABB38A2-F41A-4A32-A773-3943BCB3ACB5}" dt="2025-01-11T11:22:53.821" v="445" actId="20577"/>
          <ac:spMkLst>
            <pc:docMk/>
            <pc:sldMk cId="2761514181" sldId="259"/>
            <ac:spMk id="2" creationId="{4A442DCC-95B6-65E3-BE45-BAA2B122E749}"/>
          </ac:spMkLst>
        </pc:spChg>
        <pc:spChg chg="mod ord">
          <ac:chgData name="Duygu Mazak" userId="e4b475bf3198f2c5" providerId="Windows Live" clId="Web-{3ABB38A2-F41A-4A32-A773-3943BCB3ACB5}" dt="2025-01-11T11:24:22.949" v="456" actId="20577"/>
          <ac:spMkLst>
            <pc:docMk/>
            <pc:sldMk cId="2761514181" sldId="259"/>
            <ac:spMk id="3" creationId="{E891DC22-1B2D-045F-8FE9-484252AD1DB3}"/>
          </ac:spMkLst>
        </pc:spChg>
      </pc:sldChg>
      <pc:sldChg chg="modSp new del mod modClrScheme chgLayout">
        <pc:chgData name="Duygu Mazak" userId="e4b475bf3198f2c5" providerId="Windows Live" clId="Web-{3ABB38A2-F41A-4A32-A773-3943BCB3ACB5}" dt="2025-01-11T10:51:58.082" v="409"/>
        <pc:sldMkLst>
          <pc:docMk/>
          <pc:sldMk cId="445683544" sldId="260"/>
        </pc:sldMkLst>
        <pc:spChg chg="mod ord">
          <ac:chgData name="Duygu Mazak" userId="e4b475bf3198f2c5" providerId="Windows Live" clId="Web-{3ABB38A2-F41A-4A32-A773-3943BCB3ACB5}" dt="2025-01-11T10:47:46.308" v="401"/>
          <ac:spMkLst>
            <pc:docMk/>
            <pc:sldMk cId="445683544" sldId="260"/>
            <ac:spMk id="2" creationId="{6C0B32F5-2061-A228-6E30-0CCF48277B5C}"/>
          </ac:spMkLst>
        </pc:spChg>
        <pc:spChg chg="mod ord">
          <ac:chgData name="Duygu Mazak" userId="e4b475bf3198f2c5" providerId="Windows Live" clId="Web-{3ABB38A2-F41A-4A32-A773-3943BCB3ACB5}" dt="2025-01-11T10:47:46.308" v="401"/>
          <ac:spMkLst>
            <pc:docMk/>
            <pc:sldMk cId="445683544" sldId="260"/>
            <ac:spMk id="3" creationId="{A6F940E7-4AA1-3871-D6AB-B34D5B948540}"/>
          </ac:spMkLst>
        </pc:spChg>
      </pc:sldChg>
      <pc:sldChg chg="modSp new del mod modClrScheme chgLayout">
        <pc:chgData name="Duygu Mazak" userId="e4b475bf3198f2c5" providerId="Windows Live" clId="Web-{3ABB38A2-F41A-4A32-A773-3943BCB3ACB5}" dt="2025-01-11T11:48:41.976" v="577"/>
        <pc:sldMkLst>
          <pc:docMk/>
          <pc:sldMk cId="1388527692" sldId="261"/>
        </pc:sldMkLst>
        <pc:spChg chg="mod ord">
          <ac:chgData name="Duygu Mazak" userId="e4b475bf3198f2c5" providerId="Windows Live" clId="Web-{3ABB38A2-F41A-4A32-A773-3943BCB3ACB5}" dt="2025-01-11T10:47:46.308" v="401"/>
          <ac:spMkLst>
            <pc:docMk/>
            <pc:sldMk cId="1388527692" sldId="261"/>
            <ac:spMk id="2" creationId="{EAFF6F3E-45F0-F175-E8C6-3461BC590360}"/>
          </ac:spMkLst>
        </pc:spChg>
        <pc:spChg chg="mod ord">
          <ac:chgData name="Duygu Mazak" userId="e4b475bf3198f2c5" providerId="Windows Live" clId="Web-{3ABB38A2-F41A-4A32-A773-3943BCB3ACB5}" dt="2025-01-11T10:47:46.308" v="401"/>
          <ac:spMkLst>
            <pc:docMk/>
            <pc:sldMk cId="1388527692" sldId="261"/>
            <ac:spMk id="3" creationId="{EF4A11D1-98F9-80F3-232F-9EEDF872035F}"/>
          </ac:spMkLst>
        </pc:spChg>
      </pc:sldChg>
      <pc:sldChg chg="addSp delSp modSp new mod ord setBg modClrScheme chgLayout">
        <pc:chgData name="Duygu Mazak" userId="e4b475bf3198f2c5" providerId="Windows Live" clId="Web-{3ABB38A2-F41A-4A32-A773-3943BCB3ACB5}" dt="2025-01-11T11:59:18.866" v="669"/>
        <pc:sldMkLst>
          <pc:docMk/>
          <pc:sldMk cId="103214432" sldId="262"/>
        </pc:sldMkLst>
        <pc:spChg chg="del mod ord">
          <ac:chgData name="Duygu Mazak" userId="e4b475bf3198f2c5" providerId="Windows Live" clId="Web-{3ABB38A2-F41A-4A32-A773-3943BCB3ACB5}" dt="2025-01-11T11:50:19.292" v="586"/>
          <ac:spMkLst>
            <pc:docMk/>
            <pc:sldMk cId="103214432" sldId="262"/>
            <ac:spMk id="2" creationId="{B29F8E25-8E24-FB9C-8767-6531D4F502CE}"/>
          </ac:spMkLst>
        </pc:spChg>
        <pc:spChg chg="del mod ord">
          <ac:chgData name="Duygu Mazak" userId="e4b475bf3198f2c5" providerId="Windows Live" clId="Web-{3ABB38A2-F41A-4A32-A773-3943BCB3ACB5}" dt="2025-01-11T11:50:17.229" v="585"/>
          <ac:spMkLst>
            <pc:docMk/>
            <pc:sldMk cId="103214432" sldId="262"/>
            <ac:spMk id="3" creationId="{3166AF32-DEC4-20FD-914A-E06DD1F93652}"/>
          </ac:spMkLst>
        </pc:spChg>
        <pc:spChg chg="add del mod">
          <ac:chgData name="Duygu Mazak" userId="e4b475bf3198f2c5" providerId="Windows Live" clId="Web-{3ABB38A2-F41A-4A32-A773-3943BCB3ACB5}" dt="2025-01-11T11:50:22.026" v="587"/>
          <ac:spMkLst>
            <pc:docMk/>
            <pc:sldMk cId="103214432" sldId="262"/>
            <ac:spMk id="5" creationId="{4223ACD7-117B-0AAA-AE7A-E56E8CCE7FF8}"/>
          </ac:spMkLst>
        </pc:spChg>
        <pc:spChg chg="add del mod">
          <ac:chgData name="Duygu Mazak" userId="e4b475bf3198f2c5" providerId="Windows Live" clId="Web-{3ABB38A2-F41A-4A32-A773-3943BCB3ACB5}" dt="2025-01-11T11:50:23.573" v="588"/>
          <ac:spMkLst>
            <pc:docMk/>
            <pc:sldMk cId="103214432" sldId="262"/>
            <ac:spMk id="7" creationId="{B15A8FF1-8FB6-3306-7BA9-912D15C754EF}"/>
          </ac:spMkLst>
        </pc:spChg>
        <pc:spChg chg="add del">
          <ac:chgData name="Duygu Mazak" userId="e4b475bf3198f2c5" providerId="Windows Live" clId="Web-{3ABB38A2-F41A-4A32-A773-3943BCB3ACB5}" dt="2025-01-11T11:52:14.077" v="598"/>
          <ac:spMkLst>
            <pc:docMk/>
            <pc:sldMk cId="103214432" sldId="262"/>
            <ac:spMk id="11" creationId="{A9F529C3-C941-49FD-8C67-82F134F64BDB}"/>
          </ac:spMkLst>
        </pc:spChg>
        <pc:spChg chg="add del">
          <ac:chgData name="Duygu Mazak" userId="e4b475bf3198f2c5" providerId="Windows Live" clId="Web-{3ABB38A2-F41A-4A32-A773-3943BCB3ACB5}" dt="2025-01-11T11:52:14.077" v="598"/>
          <ac:spMkLst>
            <pc:docMk/>
            <pc:sldMk cId="103214432" sldId="262"/>
            <ac:spMk id="12" creationId="{20586029-32A0-47E5-9AEC-AE3ABA6B94D0}"/>
          </ac:spMkLst>
        </pc:spChg>
        <pc:spChg chg="add del">
          <ac:chgData name="Duygu Mazak" userId="e4b475bf3198f2c5" providerId="Windows Live" clId="Web-{3ABB38A2-F41A-4A32-A773-3943BCB3ACB5}" dt="2025-01-11T11:51:19.684" v="594"/>
          <ac:spMkLst>
            <pc:docMk/>
            <pc:sldMk cId="103214432" sldId="262"/>
            <ac:spMk id="14" creationId="{73EDB3DA-AEF0-428A-A317-C42827E6C836}"/>
          </ac:spMkLst>
        </pc:spChg>
        <pc:spChg chg="add del">
          <ac:chgData name="Duygu Mazak" userId="e4b475bf3198f2c5" providerId="Windows Live" clId="Web-{3ABB38A2-F41A-4A32-A773-3943BCB3ACB5}" dt="2025-01-11T11:51:19.684" v="594"/>
          <ac:spMkLst>
            <pc:docMk/>
            <pc:sldMk cId="103214432" sldId="262"/>
            <ac:spMk id="16" creationId="{4A06AD8B-0227-4FF6-AEB4-C66C5A5398C1}"/>
          </ac:spMkLst>
        </pc:spChg>
        <pc:spChg chg="add del">
          <ac:chgData name="Duygu Mazak" userId="e4b475bf3198f2c5" providerId="Windows Live" clId="Web-{3ABB38A2-F41A-4A32-A773-3943BCB3ACB5}" dt="2025-01-11T11:51:19.684" v="594"/>
          <ac:spMkLst>
            <pc:docMk/>
            <pc:sldMk cId="103214432" sldId="262"/>
            <ac:spMk id="18" creationId="{5DFACEB2-7564-4FB9-B739-C2CE339BA3D2}"/>
          </ac:spMkLst>
        </pc:spChg>
        <pc:picChg chg="add mod ord">
          <ac:chgData name="Duygu Mazak" userId="e4b475bf3198f2c5" providerId="Windows Live" clId="Web-{3ABB38A2-F41A-4A32-A773-3943BCB3ACB5}" dt="2025-01-11T11:52:21.749" v="600" actId="1076"/>
          <ac:picMkLst>
            <pc:docMk/>
            <pc:sldMk cId="103214432" sldId="262"/>
            <ac:picMk id="8" creationId="{E361A50F-F0E7-59D6-8010-D51813D3F439}"/>
          </ac:picMkLst>
        </pc:picChg>
        <pc:picChg chg="add del mod">
          <ac:chgData name="Duygu Mazak" userId="e4b475bf3198f2c5" providerId="Windows Live" clId="Web-{3ABB38A2-F41A-4A32-A773-3943BCB3ACB5}" dt="2025-01-11T11:52:09.342" v="596"/>
          <ac:picMkLst>
            <pc:docMk/>
            <pc:sldMk cId="103214432" sldId="262"/>
            <ac:picMk id="9" creationId="{089C84C9-4B42-314B-7314-078B3893494E}"/>
          </ac:picMkLst>
        </pc:picChg>
        <pc:picChg chg="add mod">
          <ac:chgData name="Duygu Mazak" userId="e4b475bf3198f2c5" providerId="Windows Live" clId="Web-{3ABB38A2-F41A-4A32-A773-3943BCB3ACB5}" dt="2025-01-11T11:52:22.874" v="601" actId="1076"/>
          <ac:picMkLst>
            <pc:docMk/>
            <pc:sldMk cId="103214432" sldId="262"/>
            <ac:picMk id="10" creationId="{D73B864F-97F2-584D-2C81-348E84791002}"/>
          </ac:picMkLst>
        </pc:picChg>
        <pc:cxnChg chg="add del">
          <ac:chgData name="Duygu Mazak" userId="e4b475bf3198f2c5" providerId="Windows Live" clId="Web-{3ABB38A2-F41A-4A32-A773-3943BCB3ACB5}" dt="2025-01-11T11:52:14.077" v="598"/>
          <ac:cxnSpMkLst>
            <pc:docMk/>
            <pc:sldMk cId="103214432" sldId="262"/>
            <ac:cxnSpMk id="13" creationId="{8C730EAB-A532-4295-A302-FB4B90DB9F5E}"/>
          </ac:cxnSpMkLst>
        </pc:cxnChg>
      </pc:sldChg>
      <pc:sldChg chg="addSp modSp new mod ord modClrScheme chgLayout">
        <pc:chgData name="Duygu Mazak" userId="e4b475bf3198f2c5" providerId="Windows Live" clId="Web-{3ABB38A2-F41A-4A32-A773-3943BCB3ACB5}" dt="2025-01-11T11:58:56.303" v="666"/>
        <pc:sldMkLst>
          <pc:docMk/>
          <pc:sldMk cId="4069505956" sldId="263"/>
        </pc:sldMkLst>
        <pc:spChg chg="mod ord">
          <ac:chgData name="Duygu Mazak" userId="e4b475bf3198f2c5" providerId="Windows Live" clId="Web-{3ABB38A2-F41A-4A32-A773-3943BCB3ACB5}" dt="2025-01-11T11:55:49.996" v="622" actId="1076"/>
          <ac:spMkLst>
            <pc:docMk/>
            <pc:sldMk cId="4069505956" sldId="263"/>
            <ac:spMk id="2" creationId="{B3D8CAF2-1B26-980E-57E4-4281239CE093}"/>
          </ac:spMkLst>
        </pc:spChg>
        <pc:spChg chg="mod ord">
          <ac:chgData name="Duygu Mazak" userId="e4b475bf3198f2c5" providerId="Windows Live" clId="Web-{3ABB38A2-F41A-4A32-A773-3943BCB3ACB5}" dt="2025-01-11T11:55:57.434" v="625" actId="20577"/>
          <ac:spMkLst>
            <pc:docMk/>
            <pc:sldMk cId="4069505956" sldId="263"/>
            <ac:spMk id="3" creationId="{09C71556-CB05-81A9-4F1D-CD6E5E99818F}"/>
          </ac:spMkLst>
        </pc:spChg>
        <pc:spChg chg="add mod">
          <ac:chgData name="Duygu Mazak" userId="e4b475bf3198f2c5" providerId="Windows Live" clId="Web-{3ABB38A2-F41A-4A32-A773-3943BCB3ACB5}" dt="2025-01-11T11:56:52.452" v="644" actId="20577"/>
          <ac:spMkLst>
            <pc:docMk/>
            <pc:sldMk cId="4069505956" sldId="263"/>
            <ac:spMk id="4" creationId="{1C04578D-D972-B884-FF6D-A30DDEDA73C3}"/>
          </ac:spMkLst>
        </pc:spChg>
        <pc:spChg chg="add mod">
          <ac:chgData name="Duygu Mazak" userId="e4b475bf3198f2c5" providerId="Windows Live" clId="Web-{3ABB38A2-F41A-4A32-A773-3943BCB3ACB5}" dt="2025-01-11T11:57:15.265" v="650" actId="1076"/>
          <ac:spMkLst>
            <pc:docMk/>
            <pc:sldMk cId="4069505956" sldId="263"/>
            <ac:spMk id="5" creationId="{4FEFAED5-BAA5-1377-710C-61EF36EABAA7}"/>
          </ac:spMkLst>
        </pc:spChg>
        <pc:spChg chg="add mod">
          <ac:chgData name="Duygu Mazak" userId="e4b475bf3198f2c5" providerId="Windows Live" clId="Web-{3ABB38A2-F41A-4A32-A773-3943BCB3ACB5}" dt="2025-01-11T11:57:44.176" v="654" actId="14100"/>
          <ac:spMkLst>
            <pc:docMk/>
            <pc:sldMk cId="4069505956" sldId="263"/>
            <ac:spMk id="6" creationId="{1B4BB37F-0139-3CA9-162B-CE8DE7421989}"/>
          </ac:spMkLst>
        </pc:spChg>
      </pc:sldChg>
      <pc:sldChg chg="addSp delSp modSp new del mod modClrScheme chgLayout">
        <pc:chgData name="Duygu Mazak" userId="e4b475bf3198f2c5" providerId="Windows Live" clId="Web-{3ABB38A2-F41A-4A32-A773-3943BCB3ACB5}" dt="2025-01-11T11:58:46.990" v="665"/>
        <pc:sldMkLst>
          <pc:docMk/>
          <pc:sldMk cId="1121311901" sldId="264"/>
        </pc:sldMkLst>
        <pc:spChg chg="mod ord">
          <ac:chgData name="Duygu Mazak" userId="e4b475bf3198f2c5" providerId="Windows Live" clId="Web-{3ABB38A2-F41A-4A32-A773-3943BCB3ACB5}" dt="2025-01-11T11:43:32.622" v="558" actId="1076"/>
          <ac:spMkLst>
            <pc:docMk/>
            <pc:sldMk cId="1121311901" sldId="264"/>
            <ac:spMk id="2" creationId="{A31A5908-BAFC-F7F8-C105-A6B51BB80372}"/>
          </ac:spMkLst>
        </pc:spChg>
        <pc:spChg chg="del mod ord">
          <ac:chgData name="Duygu Mazak" userId="e4b475bf3198f2c5" providerId="Windows Live" clId="Web-{3ABB38A2-F41A-4A32-A773-3943BCB3ACB5}" dt="2025-01-11T11:41:26.414" v="528"/>
          <ac:spMkLst>
            <pc:docMk/>
            <pc:sldMk cId="1121311901" sldId="264"/>
            <ac:spMk id="3" creationId="{E8491473-F8A4-0A3D-79E8-C785DBE48DFD}"/>
          </ac:spMkLst>
        </pc:spChg>
        <pc:spChg chg="add mod">
          <ac:chgData name="Duygu Mazak" userId="e4b475bf3198f2c5" providerId="Windows Live" clId="Web-{3ABB38A2-F41A-4A32-A773-3943BCB3ACB5}" dt="2025-01-11T11:43:01.371" v="556" actId="1076"/>
          <ac:spMkLst>
            <pc:docMk/>
            <pc:sldMk cId="1121311901" sldId="264"/>
            <ac:spMk id="5" creationId="{2D726C39-D53C-B2B4-BEE6-263AA837A238}"/>
          </ac:spMkLst>
        </pc:spChg>
        <pc:spChg chg="add del mod">
          <ac:chgData name="Duygu Mazak" userId="e4b475bf3198f2c5" providerId="Windows Live" clId="Web-{3ABB38A2-F41A-4A32-A773-3943BCB3ACB5}" dt="2025-01-11T11:43:36.575" v="560"/>
          <ac:spMkLst>
            <pc:docMk/>
            <pc:sldMk cId="1121311901" sldId="264"/>
            <ac:spMk id="7" creationId="{E2C14B36-D228-5E96-1F5F-302672E770F6}"/>
          </ac:spMkLst>
        </pc:spChg>
        <pc:spChg chg="add">
          <ac:chgData name="Duygu Mazak" userId="e4b475bf3198f2c5" providerId="Windows Live" clId="Web-{3ABB38A2-F41A-4A32-A773-3943BCB3ACB5}" dt="2025-01-11T11:43:58.607" v="561"/>
          <ac:spMkLst>
            <pc:docMk/>
            <pc:sldMk cId="1121311901" sldId="264"/>
            <ac:spMk id="9" creationId="{1DD00171-878A-B1D6-AF13-9E51C218128B}"/>
          </ac:spMkLst>
        </pc:spChg>
        <pc:picChg chg="add del mod ord modCrop">
          <ac:chgData name="Duygu Mazak" userId="e4b475bf3198f2c5" providerId="Windows Live" clId="Web-{3ABB38A2-F41A-4A32-A773-3943BCB3ACB5}" dt="2025-01-11T11:43:36.575" v="560"/>
          <ac:picMkLst>
            <pc:docMk/>
            <pc:sldMk cId="1121311901" sldId="264"/>
            <ac:picMk id="4" creationId="{06A4ABFC-5632-B924-2872-0D8AA35123E1}"/>
          </ac:picMkLst>
        </pc:picChg>
      </pc:sldChg>
      <pc:sldChg chg="modSp new">
        <pc:chgData name="Duygu Mazak" userId="e4b475bf3198f2c5" providerId="Windows Live" clId="Web-{3ABB38A2-F41A-4A32-A773-3943BCB3ACB5}" dt="2025-01-11T11:09:58.994" v="436" actId="20577"/>
        <pc:sldMkLst>
          <pc:docMk/>
          <pc:sldMk cId="3115039166" sldId="265"/>
        </pc:sldMkLst>
        <pc:spChg chg="mod">
          <ac:chgData name="Duygu Mazak" userId="e4b475bf3198f2c5" providerId="Windows Live" clId="Web-{3ABB38A2-F41A-4A32-A773-3943BCB3ACB5}" dt="2025-01-11T11:09:32.602" v="432" actId="20577"/>
          <ac:spMkLst>
            <pc:docMk/>
            <pc:sldMk cId="3115039166" sldId="265"/>
            <ac:spMk id="2" creationId="{5414B58D-BF12-FB46-59C4-5EC91178828C}"/>
          </ac:spMkLst>
        </pc:spChg>
        <pc:spChg chg="mod">
          <ac:chgData name="Duygu Mazak" userId="e4b475bf3198f2c5" providerId="Windows Live" clId="Web-{3ABB38A2-F41A-4A32-A773-3943BCB3ACB5}" dt="2025-01-11T11:09:58.994" v="436" actId="20577"/>
          <ac:spMkLst>
            <pc:docMk/>
            <pc:sldMk cId="3115039166" sldId="265"/>
            <ac:spMk id="3" creationId="{DDFB79FE-6FAF-C292-432F-E7948B242FB7}"/>
          </ac:spMkLst>
        </pc:spChg>
      </pc:sldChg>
      <pc:sldChg chg="modSp new">
        <pc:chgData name="Duygu Mazak" userId="e4b475bf3198f2c5" providerId="Windows Live" clId="Web-{3ABB38A2-F41A-4A32-A773-3943BCB3ACB5}" dt="2025-01-11T11:10:23.026" v="442" actId="20577"/>
        <pc:sldMkLst>
          <pc:docMk/>
          <pc:sldMk cId="1119584858" sldId="266"/>
        </pc:sldMkLst>
        <pc:spChg chg="mod">
          <ac:chgData name="Duygu Mazak" userId="e4b475bf3198f2c5" providerId="Windows Live" clId="Web-{3ABB38A2-F41A-4A32-A773-3943BCB3ACB5}" dt="2025-01-11T11:10:23.026" v="442" actId="20577"/>
          <ac:spMkLst>
            <pc:docMk/>
            <pc:sldMk cId="1119584858" sldId="266"/>
            <ac:spMk id="2" creationId="{4FFBEFF2-519C-88F5-317D-EB039DFFFFC8}"/>
          </ac:spMkLst>
        </pc:spChg>
        <pc:spChg chg="mod">
          <ac:chgData name="Duygu Mazak" userId="e4b475bf3198f2c5" providerId="Windows Live" clId="Web-{3ABB38A2-F41A-4A32-A773-3943BCB3ACB5}" dt="2025-01-11T11:10:20.916" v="440" actId="20577"/>
          <ac:spMkLst>
            <pc:docMk/>
            <pc:sldMk cId="1119584858" sldId="266"/>
            <ac:spMk id="3" creationId="{A70082C3-05B0-BE2C-584B-D846DF50F3CE}"/>
          </ac:spMkLst>
        </pc:spChg>
      </pc:sldChg>
      <pc:sldChg chg="addSp delSp modSp new addAnim delAnim">
        <pc:chgData name="Duygu Mazak" userId="e4b475bf3198f2c5" providerId="Windows Live" clId="Web-{3ABB38A2-F41A-4A32-A773-3943BCB3ACB5}" dt="2025-01-11T11:34:11.646" v="500" actId="20577"/>
        <pc:sldMkLst>
          <pc:docMk/>
          <pc:sldMk cId="734645212" sldId="267"/>
        </pc:sldMkLst>
        <pc:spChg chg="del">
          <ac:chgData name="Duygu Mazak" userId="e4b475bf3198f2c5" providerId="Windows Live" clId="Web-{3ABB38A2-F41A-4A32-A773-3943BCB3ACB5}" dt="2025-01-11T11:23:53.479" v="452"/>
          <ac:spMkLst>
            <pc:docMk/>
            <pc:sldMk cId="734645212" sldId="267"/>
            <ac:spMk id="2" creationId="{65DB58CD-1641-55B9-65B9-C0049C2647EE}"/>
          </ac:spMkLst>
        </pc:spChg>
        <pc:spChg chg="mod">
          <ac:chgData name="Duygu Mazak" userId="e4b475bf3198f2c5" providerId="Windows Live" clId="Web-{3ABB38A2-F41A-4A32-A773-3943BCB3ACB5}" dt="2025-01-11T11:34:11.646" v="500" actId="20577"/>
          <ac:spMkLst>
            <pc:docMk/>
            <pc:sldMk cId="734645212" sldId="267"/>
            <ac:spMk id="3" creationId="{C450236D-ACE4-1AA7-6330-2058F2C7220E}"/>
          </ac:spMkLst>
        </pc:spChg>
        <pc:spChg chg="add del mod">
          <ac:chgData name="Duygu Mazak" userId="e4b475bf3198f2c5" providerId="Windows Live" clId="Web-{3ABB38A2-F41A-4A32-A773-3943BCB3ACB5}" dt="2025-01-11T11:30:05.122" v="472"/>
          <ac:spMkLst>
            <pc:docMk/>
            <pc:sldMk cId="734645212" sldId="267"/>
            <ac:spMk id="7" creationId="{501A482D-CC45-BAD2-65B3-A84D2B53390D}"/>
          </ac:spMkLst>
        </pc:spChg>
        <pc:spChg chg="add del mod">
          <ac:chgData name="Duygu Mazak" userId="e4b475bf3198f2c5" providerId="Windows Live" clId="Web-{3ABB38A2-F41A-4A32-A773-3943BCB3ACB5}" dt="2025-01-11T11:32:43.815" v="484"/>
          <ac:spMkLst>
            <pc:docMk/>
            <pc:sldMk cId="734645212" sldId="267"/>
            <ac:spMk id="11" creationId="{7C8D906A-CF0D-FC3B-75E5-0C538D185330}"/>
          </ac:spMkLst>
        </pc:spChg>
        <pc:spChg chg="add del mod">
          <ac:chgData name="Duygu Mazak" userId="e4b475bf3198f2c5" providerId="Windows Live" clId="Web-{3ABB38A2-F41A-4A32-A773-3943BCB3ACB5}" dt="2025-01-11T11:33:13.519" v="497"/>
          <ac:spMkLst>
            <pc:docMk/>
            <pc:sldMk cId="734645212" sldId="267"/>
            <ac:spMk id="14" creationId="{4BC6BFB1-0625-C4F9-EACC-9CAFA26847EA}"/>
          </ac:spMkLst>
        </pc:spChg>
        <pc:picChg chg="add del mod">
          <ac:chgData name="Duygu Mazak" userId="e4b475bf3198f2c5" providerId="Windows Live" clId="Web-{3ABB38A2-F41A-4A32-A773-3943BCB3ACB5}" dt="2025-01-11T11:25:36.561" v="462"/>
          <ac:picMkLst>
            <pc:docMk/>
            <pc:sldMk cId="734645212" sldId="267"/>
            <ac:picMk id="4" creationId="{1E580AC5-24BC-6E0D-8C7C-CF581A8913FE}"/>
          </ac:picMkLst>
        </pc:picChg>
        <pc:picChg chg="add del mod">
          <ac:chgData name="Duygu Mazak" userId="e4b475bf3198f2c5" providerId="Windows Live" clId="Web-{3ABB38A2-F41A-4A32-A773-3943BCB3ACB5}" dt="2025-01-11T11:29:06.402" v="464"/>
          <ac:picMkLst>
            <pc:docMk/>
            <pc:sldMk cId="734645212" sldId="267"/>
            <ac:picMk id="5" creationId="{BD59B969-3DF3-6210-10FA-1DBCE5DFEAE3}"/>
          </ac:picMkLst>
        </pc:picChg>
        <pc:picChg chg="add del mod">
          <ac:chgData name="Duygu Mazak" userId="e4b475bf3198f2c5" providerId="Windows Live" clId="Web-{3ABB38A2-F41A-4A32-A773-3943BCB3ACB5}" dt="2025-01-11T11:30:05.122" v="473"/>
          <ac:picMkLst>
            <pc:docMk/>
            <pc:sldMk cId="734645212" sldId="267"/>
            <ac:picMk id="6" creationId="{F451DD1D-A4FC-8930-B3CC-108383F15078}"/>
          </ac:picMkLst>
        </pc:picChg>
        <pc:picChg chg="add del mod">
          <ac:chgData name="Duygu Mazak" userId="e4b475bf3198f2c5" providerId="Windows Live" clId="Web-{3ABB38A2-F41A-4A32-A773-3943BCB3ACB5}" dt="2025-01-11T11:30:31.905" v="475"/>
          <ac:picMkLst>
            <pc:docMk/>
            <pc:sldMk cId="734645212" sldId="267"/>
            <ac:picMk id="9" creationId="{E65984CB-1DB8-8C11-CFF2-47BAFB5FECF5}"/>
          </ac:picMkLst>
        </pc:picChg>
        <pc:picChg chg="add del mod">
          <ac:chgData name="Duygu Mazak" userId="e4b475bf3198f2c5" providerId="Windows Live" clId="Web-{3ABB38A2-F41A-4A32-A773-3943BCB3ACB5}" dt="2025-01-11T11:33:04.066" v="489"/>
          <ac:picMkLst>
            <pc:docMk/>
            <pc:sldMk cId="734645212" sldId="267"/>
            <ac:picMk id="10" creationId="{7EDDA0F2-6FFA-97C1-A073-105A33AF49DD}"/>
          </ac:picMkLst>
        </pc:picChg>
        <pc:picChg chg="add mod">
          <ac:chgData name="Duygu Mazak" userId="e4b475bf3198f2c5" providerId="Windows Live" clId="Web-{3ABB38A2-F41A-4A32-A773-3943BCB3ACB5}" dt="2025-01-11T11:33:10.160" v="494" actId="1076"/>
          <ac:picMkLst>
            <pc:docMk/>
            <pc:sldMk cId="734645212" sldId="267"/>
            <ac:picMk id="13" creationId="{B0884BCD-27D4-CD15-9423-CB7B4546AE8F}"/>
          </ac:picMkLst>
        </pc:picChg>
      </pc:sldChg>
      <pc:sldChg chg="addSp delSp modSp new">
        <pc:chgData name="Duygu Mazak" userId="e4b475bf3198f2c5" providerId="Windows Live" clId="Web-{3ABB38A2-F41A-4A32-A773-3943BCB3ACB5}" dt="2025-01-11T11:39:51.753" v="527" actId="1076"/>
        <pc:sldMkLst>
          <pc:docMk/>
          <pc:sldMk cId="2257192261" sldId="268"/>
        </pc:sldMkLst>
        <pc:spChg chg="mod">
          <ac:chgData name="Duygu Mazak" userId="e4b475bf3198f2c5" providerId="Windows Live" clId="Web-{3ABB38A2-F41A-4A32-A773-3943BCB3ACB5}" dt="2025-01-11T11:39:51.753" v="527" actId="1076"/>
          <ac:spMkLst>
            <pc:docMk/>
            <pc:sldMk cId="2257192261" sldId="268"/>
            <ac:spMk id="2" creationId="{C744316A-A519-C390-0896-6D25BB8F7EB0}"/>
          </ac:spMkLst>
        </pc:spChg>
        <pc:spChg chg="del">
          <ac:chgData name="Duygu Mazak" userId="e4b475bf3198f2c5" providerId="Windows Live" clId="Web-{3ABB38A2-F41A-4A32-A773-3943BCB3ACB5}" dt="2025-01-11T11:34:19.756" v="504"/>
          <ac:spMkLst>
            <pc:docMk/>
            <pc:sldMk cId="2257192261" sldId="268"/>
            <ac:spMk id="3" creationId="{386CAB1E-4E94-A765-5EEA-B5265C4BA95C}"/>
          </ac:spMkLst>
        </pc:spChg>
        <pc:spChg chg="add del mod">
          <ac:chgData name="Duygu Mazak" userId="e4b475bf3198f2c5" providerId="Windows Live" clId="Web-{3ABB38A2-F41A-4A32-A773-3943BCB3ACB5}" dt="2025-01-11T11:38:07.984" v="515"/>
          <ac:spMkLst>
            <pc:docMk/>
            <pc:sldMk cId="2257192261" sldId="268"/>
            <ac:spMk id="5" creationId="{9D6E0F0D-912C-F3ED-7A73-6459D5098B6B}"/>
          </ac:spMkLst>
        </pc:spChg>
        <pc:picChg chg="add mod">
          <ac:chgData name="Duygu Mazak" userId="e4b475bf3198f2c5" providerId="Windows Live" clId="Web-{3ABB38A2-F41A-4A32-A773-3943BCB3ACB5}" dt="2025-01-11T11:38:04.108" v="513" actId="1076"/>
          <ac:picMkLst>
            <pc:docMk/>
            <pc:sldMk cId="2257192261" sldId="268"/>
            <ac:picMk id="4" creationId="{12FE4E61-E445-863B-2E36-9B3337CE1A74}"/>
          </ac:picMkLst>
        </pc:picChg>
      </pc:sldChg>
      <pc:sldChg chg="addSp delSp modSp new ord">
        <pc:chgData name="Duygu Mazak" userId="e4b475bf3198f2c5" providerId="Windows Live" clId="Web-{3ABB38A2-F41A-4A32-A773-3943BCB3ACB5}" dt="2025-01-11T11:59:16.772" v="668"/>
        <pc:sldMkLst>
          <pc:docMk/>
          <pc:sldMk cId="2664475937" sldId="269"/>
        </pc:sldMkLst>
        <pc:spChg chg="mod">
          <ac:chgData name="Duygu Mazak" userId="e4b475bf3198f2c5" providerId="Windows Live" clId="Web-{3ABB38A2-F41A-4A32-A773-3943BCB3ACB5}" dt="2025-01-11T11:49:28.368" v="581" actId="1076"/>
          <ac:spMkLst>
            <pc:docMk/>
            <pc:sldMk cId="2664475937" sldId="269"/>
            <ac:spMk id="2" creationId="{6BB78F7C-E9E5-F50B-83A1-215D396E0058}"/>
          </ac:spMkLst>
        </pc:spChg>
        <pc:spChg chg="del">
          <ac:chgData name="Duygu Mazak" userId="e4b475bf3198f2c5" providerId="Windows Live" clId="Web-{3ABB38A2-F41A-4A32-A773-3943BCB3ACB5}" dt="2025-01-11T11:48:29.522" v="572"/>
          <ac:spMkLst>
            <pc:docMk/>
            <pc:sldMk cId="2664475937" sldId="269"/>
            <ac:spMk id="3" creationId="{B5C4116E-17C9-1A89-E25C-4E1B4D020F4A}"/>
          </ac:spMkLst>
        </pc:spChg>
        <pc:picChg chg="add mod">
          <ac:chgData name="Duygu Mazak" userId="e4b475bf3198f2c5" providerId="Windows Live" clId="Web-{3ABB38A2-F41A-4A32-A773-3943BCB3ACB5}" dt="2025-01-11T11:48:36.476" v="576" actId="1076"/>
          <ac:picMkLst>
            <pc:docMk/>
            <pc:sldMk cId="2664475937" sldId="269"/>
            <ac:picMk id="4" creationId="{D09B9CA3-0343-2C67-168F-FC8E74FB47A2}"/>
          </ac:picMkLst>
        </pc:picChg>
        <pc:picChg chg="add mod">
          <ac:chgData name="Duygu Mazak" userId="e4b475bf3198f2c5" providerId="Windows Live" clId="Web-{3ABB38A2-F41A-4A32-A773-3943BCB3ACB5}" dt="2025-01-11T11:48:58.180" v="580" actId="1076"/>
          <ac:picMkLst>
            <pc:docMk/>
            <pc:sldMk cId="2664475937" sldId="269"/>
            <ac:picMk id="5" creationId="{F46717AD-C91D-2600-242A-20C8AF5A248F}"/>
          </ac:picMkLst>
        </pc:picChg>
      </pc:sldChg>
      <pc:sldChg chg="modSp new ord">
        <pc:chgData name="Duygu Mazak" userId="e4b475bf3198f2c5" providerId="Windows Live" clId="Web-{3ABB38A2-F41A-4A32-A773-3943BCB3ACB5}" dt="2025-01-11T11:58:58.459" v="667"/>
        <pc:sldMkLst>
          <pc:docMk/>
          <pc:sldMk cId="3008344160" sldId="270"/>
        </pc:sldMkLst>
        <pc:spChg chg="mod">
          <ac:chgData name="Duygu Mazak" userId="e4b475bf3198f2c5" providerId="Windows Live" clId="Web-{3ABB38A2-F41A-4A32-A773-3943BCB3ACB5}" dt="2025-01-11T11:58:24.568" v="662" actId="20577"/>
          <ac:spMkLst>
            <pc:docMk/>
            <pc:sldMk cId="3008344160" sldId="270"/>
            <ac:spMk id="2" creationId="{BC2C8306-EE09-D457-6222-444B7FE4EABA}"/>
          </ac:spMkLst>
        </pc:spChg>
        <pc:spChg chg="mod">
          <ac:chgData name="Duygu Mazak" userId="e4b475bf3198f2c5" providerId="Windows Live" clId="Web-{3ABB38A2-F41A-4A32-A773-3943BCB3ACB5}" dt="2025-01-11T11:58:27.255" v="664" actId="20577"/>
          <ac:spMkLst>
            <pc:docMk/>
            <pc:sldMk cId="3008344160" sldId="270"/>
            <ac:spMk id="3" creationId="{37531A65-0682-85B6-AFAB-90928DF71F38}"/>
          </ac:spMkLst>
        </pc:spChg>
      </pc:sldChg>
      <pc:sldChg chg="addSp delSp modSp new mod setBg">
        <pc:chgData name="Duygu Mazak" userId="e4b475bf3198f2c5" providerId="Windows Live" clId="Web-{3ABB38A2-F41A-4A32-A773-3943BCB3ACB5}" dt="2025-01-11T12:05:04.026" v="683" actId="20577"/>
        <pc:sldMkLst>
          <pc:docMk/>
          <pc:sldMk cId="3841176322" sldId="271"/>
        </pc:sldMkLst>
        <pc:spChg chg="add del mod">
          <ac:chgData name="Duygu Mazak" userId="e4b475bf3198f2c5" providerId="Windows Live" clId="Web-{3ABB38A2-F41A-4A32-A773-3943BCB3ACB5}" dt="2025-01-11T12:05:04.026" v="683" actId="20577"/>
          <ac:spMkLst>
            <pc:docMk/>
            <pc:sldMk cId="3841176322" sldId="271"/>
            <ac:spMk id="2" creationId="{D6BB3122-1AAD-EF57-F0CC-6F9F3B6D75F7}"/>
          </ac:spMkLst>
        </pc:spChg>
        <pc:spChg chg="del">
          <ac:chgData name="Duygu Mazak" userId="e4b475bf3198f2c5" providerId="Windows Live" clId="Web-{3ABB38A2-F41A-4A32-A773-3943BCB3ACB5}" dt="2025-01-11T12:04:36.743" v="671"/>
          <ac:spMkLst>
            <pc:docMk/>
            <pc:sldMk cId="3841176322" sldId="271"/>
            <ac:spMk id="3" creationId="{DF8D2D32-ECE8-42FE-EA12-74422FAF6A5F}"/>
          </ac:spMkLst>
        </pc:spChg>
        <pc:picChg chg="add mod ord">
          <ac:chgData name="Duygu Mazak" userId="e4b475bf3198f2c5" providerId="Windows Live" clId="Web-{3ABB38A2-F41A-4A32-A773-3943BCB3ACB5}" dt="2025-01-11T12:04:49.759" v="673"/>
          <ac:picMkLst>
            <pc:docMk/>
            <pc:sldMk cId="3841176322" sldId="271"/>
            <ac:picMk id="4" creationId="{CD5702F2-6C56-7B51-42E4-916D6CBC9A21}"/>
          </ac:picMkLst>
        </pc:picChg>
      </pc:sldChg>
      <pc:sldChg chg="addSp delSp modSp new mod setBg">
        <pc:chgData name="Duygu Mazak" userId="e4b475bf3198f2c5" providerId="Windows Live" clId="Web-{3ABB38A2-F41A-4A32-A773-3943BCB3ACB5}" dt="2025-01-11T12:19:59.825" v="703" actId="14100"/>
        <pc:sldMkLst>
          <pc:docMk/>
          <pc:sldMk cId="3457592464" sldId="272"/>
        </pc:sldMkLst>
        <pc:spChg chg="del">
          <ac:chgData name="Duygu Mazak" userId="e4b475bf3198f2c5" providerId="Windows Live" clId="Web-{3ABB38A2-F41A-4A32-A773-3943BCB3ACB5}" dt="2025-01-11T12:07:17.268" v="687"/>
          <ac:spMkLst>
            <pc:docMk/>
            <pc:sldMk cId="3457592464" sldId="272"/>
            <ac:spMk id="2" creationId="{439BA06E-3A4E-2F64-2600-C0974148C1FC}"/>
          </ac:spMkLst>
        </pc:spChg>
        <pc:spChg chg="del">
          <ac:chgData name="Duygu Mazak" userId="e4b475bf3198f2c5" providerId="Windows Live" clId="Web-{3ABB38A2-F41A-4A32-A773-3943BCB3ACB5}" dt="2025-01-11T12:07:12.284" v="685"/>
          <ac:spMkLst>
            <pc:docMk/>
            <pc:sldMk cId="3457592464" sldId="272"/>
            <ac:spMk id="3" creationId="{5ABD42B0-8308-3834-D62B-F18BC6F9E174}"/>
          </ac:spMkLst>
        </pc:spChg>
        <pc:spChg chg="add del mod">
          <ac:chgData name="Duygu Mazak" userId="e4b475bf3198f2c5" providerId="Windows Live" clId="Web-{3ABB38A2-F41A-4A32-A773-3943BCB3ACB5}" dt="2025-01-11T12:15:50.832" v="689"/>
          <ac:spMkLst>
            <pc:docMk/>
            <pc:sldMk cId="3457592464" sldId="272"/>
            <ac:spMk id="6" creationId="{7E922639-05F5-9CCD-EEEE-D48ECD4B70CC}"/>
          </ac:spMkLst>
        </pc:spChg>
        <pc:spChg chg="add del">
          <ac:chgData name="Duygu Mazak" userId="e4b475bf3198f2c5" providerId="Windows Live" clId="Web-{3ABB38A2-F41A-4A32-A773-3943BCB3ACB5}" dt="2025-01-11T12:17:26.289" v="690"/>
          <ac:spMkLst>
            <pc:docMk/>
            <pc:sldMk cId="3457592464" sldId="272"/>
            <ac:spMk id="9" creationId="{42A4FC2C-047E-45A5-965D-8E1E3BF09BC6}"/>
          </ac:spMkLst>
        </pc:spChg>
        <pc:spChg chg="add del mod">
          <ac:chgData name="Duygu Mazak" userId="e4b475bf3198f2c5" providerId="Windows Live" clId="Web-{3ABB38A2-F41A-4A32-A773-3943BCB3ACB5}" dt="2025-01-11T12:18:37.244" v="692"/>
          <ac:spMkLst>
            <pc:docMk/>
            <pc:sldMk cId="3457592464" sldId="272"/>
            <ac:spMk id="10" creationId="{62CFE763-E751-3729-ACFA-53D1F70D434E}"/>
          </ac:spMkLst>
        </pc:spChg>
        <pc:spChg chg="add del">
          <ac:chgData name="Duygu Mazak" userId="e4b475bf3198f2c5" providerId="Windows Live" clId="Web-{3ABB38A2-F41A-4A32-A773-3943BCB3ACB5}" dt="2025-01-11T12:19:38.356" v="697"/>
          <ac:spMkLst>
            <pc:docMk/>
            <pc:sldMk cId="3457592464" sldId="272"/>
            <ac:spMk id="14" creationId="{42A4FC2C-047E-45A5-965D-8E1E3BF09BC6}"/>
          </ac:spMkLst>
        </pc:spChg>
        <pc:spChg chg="add del">
          <ac:chgData name="Duygu Mazak" userId="e4b475bf3198f2c5" providerId="Windows Live" clId="Web-{3ABB38A2-F41A-4A32-A773-3943BCB3ACB5}" dt="2025-01-11T12:19:38.356" v="697"/>
          <ac:spMkLst>
            <pc:docMk/>
            <pc:sldMk cId="3457592464" sldId="272"/>
            <ac:spMk id="19" creationId="{42A4FC2C-047E-45A5-965D-8E1E3BF09BC6}"/>
          </ac:spMkLst>
        </pc:spChg>
        <pc:picChg chg="add del mod ord">
          <ac:chgData name="Duygu Mazak" userId="e4b475bf3198f2c5" providerId="Windows Live" clId="Web-{3ABB38A2-F41A-4A32-A773-3943BCB3ACB5}" dt="2025-01-11T12:15:47.895" v="688"/>
          <ac:picMkLst>
            <pc:docMk/>
            <pc:sldMk cId="3457592464" sldId="272"/>
            <ac:picMk id="4" creationId="{104D7328-FBD4-758D-B7B9-1E34C3DBC028}"/>
          </ac:picMkLst>
        </pc:picChg>
        <pc:picChg chg="add del mod ord">
          <ac:chgData name="Duygu Mazak" userId="e4b475bf3198f2c5" providerId="Windows Live" clId="Web-{3ABB38A2-F41A-4A32-A773-3943BCB3ACB5}" dt="2025-01-11T12:18:15.650" v="691"/>
          <ac:picMkLst>
            <pc:docMk/>
            <pc:sldMk cId="3457592464" sldId="272"/>
            <ac:picMk id="7" creationId="{371880E6-4244-CD28-7776-4E95B3913308}"/>
          </ac:picMkLst>
        </pc:picChg>
        <pc:picChg chg="add mod">
          <ac:chgData name="Duygu Mazak" userId="e4b475bf3198f2c5" providerId="Windows Live" clId="Web-{3ABB38A2-F41A-4A32-A773-3943BCB3ACB5}" dt="2025-01-11T12:19:59.825" v="703" actId="14100"/>
          <ac:picMkLst>
            <pc:docMk/>
            <pc:sldMk cId="3457592464" sldId="272"/>
            <ac:picMk id="11" creationId="{BFF63AE0-4D90-B708-961C-8462B8F09083}"/>
          </ac:picMkLst>
        </pc:picChg>
      </pc:sldChg>
      <pc:sldChg chg="addSp delSp modSp new">
        <pc:chgData name="Duygu Mazak" userId="e4b475bf3198f2c5" providerId="Windows Live" clId="Web-{3ABB38A2-F41A-4A32-A773-3943BCB3ACB5}" dt="2025-01-11T12:40:13.366" v="730" actId="14100"/>
        <pc:sldMkLst>
          <pc:docMk/>
          <pc:sldMk cId="3881464455" sldId="273"/>
        </pc:sldMkLst>
        <pc:spChg chg="del">
          <ac:chgData name="Duygu Mazak" userId="e4b475bf3198f2c5" providerId="Windows Live" clId="Web-{3ABB38A2-F41A-4A32-A773-3943BCB3ACB5}" dt="2025-01-11T12:38:39.863" v="719"/>
          <ac:spMkLst>
            <pc:docMk/>
            <pc:sldMk cId="3881464455" sldId="273"/>
            <ac:spMk id="2" creationId="{E8FB41CF-B3ED-CBF0-8310-19CE90A0D258}"/>
          </ac:spMkLst>
        </pc:spChg>
        <pc:spChg chg="del">
          <ac:chgData name="Duygu Mazak" userId="e4b475bf3198f2c5" providerId="Windows Live" clId="Web-{3ABB38A2-F41A-4A32-A773-3943BCB3ACB5}" dt="2025-01-11T12:37:32.282" v="705"/>
          <ac:spMkLst>
            <pc:docMk/>
            <pc:sldMk cId="3881464455" sldId="273"/>
            <ac:spMk id="3" creationId="{8153CB73-FE8B-2293-A0AC-A31F4CB7E82E}"/>
          </ac:spMkLst>
        </pc:spChg>
        <pc:spChg chg="add del mod">
          <ac:chgData name="Duygu Mazak" userId="e4b475bf3198f2c5" providerId="Windows Live" clId="Web-{3ABB38A2-F41A-4A32-A773-3943BCB3ACB5}" dt="2025-01-11T12:37:53.361" v="708"/>
          <ac:spMkLst>
            <pc:docMk/>
            <pc:sldMk cId="3881464455" sldId="273"/>
            <ac:spMk id="6" creationId="{F24C3082-0A2B-157C-E014-8DB02DF6CBC3}"/>
          </ac:spMkLst>
        </pc:spChg>
        <pc:spChg chg="add del mod">
          <ac:chgData name="Duygu Mazak" userId="e4b475bf3198f2c5" providerId="Windows Live" clId="Web-{3ABB38A2-F41A-4A32-A773-3943BCB3ACB5}" dt="2025-01-11T12:38:21.284" v="715"/>
          <ac:spMkLst>
            <pc:docMk/>
            <pc:sldMk cId="3881464455" sldId="273"/>
            <ac:spMk id="10" creationId="{995C1303-31BD-83C1-33C3-F81B1F8D7AF0}"/>
          </ac:spMkLst>
        </pc:spChg>
        <pc:picChg chg="add del mod ord">
          <ac:chgData name="Duygu Mazak" userId="e4b475bf3198f2c5" providerId="Windows Live" clId="Web-{3ABB38A2-F41A-4A32-A773-3943BCB3ACB5}" dt="2025-01-11T12:37:35.673" v="706"/>
          <ac:picMkLst>
            <pc:docMk/>
            <pc:sldMk cId="3881464455" sldId="273"/>
            <ac:picMk id="4" creationId="{B64A9242-1F4A-1A7A-1C84-3BD6388697E8}"/>
          </ac:picMkLst>
        </pc:picChg>
        <pc:picChg chg="add del mod">
          <ac:chgData name="Duygu Mazak" userId="e4b475bf3198f2c5" providerId="Windows Live" clId="Web-{3ABB38A2-F41A-4A32-A773-3943BCB3ACB5}" dt="2025-01-11T12:38:00.018" v="709"/>
          <ac:picMkLst>
            <pc:docMk/>
            <pc:sldMk cId="3881464455" sldId="273"/>
            <ac:picMk id="7" creationId="{422C6449-95D1-4E38-B3AE-BFD7606FF272}"/>
          </ac:picMkLst>
        </pc:picChg>
        <pc:picChg chg="add del mod ord">
          <ac:chgData name="Duygu Mazak" userId="e4b475bf3198f2c5" providerId="Windows Live" clId="Web-{3ABB38A2-F41A-4A32-A773-3943BCB3ACB5}" dt="2025-01-11T12:38:42.785" v="720" actId="1076"/>
          <ac:picMkLst>
            <pc:docMk/>
            <pc:sldMk cId="3881464455" sldId="273"/>
            <ac:picMk id="8" creationId="{95BBAD4E-DC64-98F0-9E23-820E7B841B37}"/>
          </ac:picMkLst>
        </pc:picChg>
        <pc:picChg chg="add del mod">
          <ac:chgData name="Duygu Mazak" userId="e4b475bf3198f2c5" providerId="Windows Live" clId="Web-{3ABB38A2-F41A-4A32-A773-3943BCB3ACB5}" dt="2025-01-11T12:39:39.834" v="723"/>
          <ac:picMkLst>
            <pc:docMk/>
            <pc:sldMk cId="3881464455" sldId="273"/>
            <ac:picMk id="11" creationId="{BC9B45CA-4F9F-F317-8103-5A4653C6F5DB}"/>
          </ac:picMkLst>
        </pc:picChg>
        <pc:picChg chg="add mod">
          <ac:chgData name="Duygu Mazak" userId="e4b475bf3198f2c5" providerId="Windows Live" clId="Web-{3ABB38A2-F41A-4A32-A773-3943BCB3ACB5}" dt="2025-01-11T12:39:45.037" v="725" actId="1076"/>
          <ac:picMkLst>
            <pc:docMk/>
            <pc:sldMk cId="3881464455" sldId="273"/>
            <ac:picMk id="12" creationId="{DA6B9B78-9344-672F-786C-C1A7781D27EF}"/>
          </ac:picMkLst>
        </pc:picChg>
        <pc:picChg chg="add mod">
          <ac:chgData name="Duygu Mazak" userId="e4b475bf3198f2c5" providerId="Windows Live" clId="Web-{3ABB38A2-F41A-4A32-A773-3943BCB3ACB5}" dt="2025-01-11T12:40:13.366" v="730" actId="14100"/>
          <ac:picMkLst>
            <pc:docMk/>
            <pc:sldMk cId="3881464455" sldId="273"/>
            <ac:picMk id="13" creationId="{1520ACA9-DC57-6523-8176-0AF0D0CE76C1}"/>
          </ac:picMkLst>
        </pc:picChg>
      </pc:sldChg>
      <pc:sldChg chg="addSp delSp modSp new">
        <pc:chgData name="Duygu Mazak" userId="e4b475bf3198f2c5" providerId="Windows Live" clId="Web-{3ABB38A2-F41A-4A32-A773-3943BCB3ACB5}" dt="2025-01-11T14:43:22.551" v="886" actId="1076"/>
        <pc:sldMkLst>
          <pc:docMk/>
          <pc:sldMk cId="3875151794" sldId="274"/>
        </pc:sldMkLst>
        <pc:spChg chg="mod">
          <ac:chgData name="Duygu Mazak" userId="e4b475bf3198f2c5" providerId="Windows Live" clId="Web-{3ABB38A2-F41A-4A32-A773-3943BCB3ACB5}" dt="2025-01-11T14:42:54.862" v="875" actId="1076"/>
          <ac:spMkLst>
            <pc:docMk/>
            <pc:sldMk cId="3875151794" sldId="274"/>
            <ac:spMk id="2" creationId="{F1261765-53BB-CC14-D9E0-C726A620A8FC}"/>
          </ac:spMkLst>
        </pc:spChg>
        <pc:spChg chg="mod">
          <ac:chgData name="Duygu Mazak" userId="e4b475bf3198f2c5" providerId="Windows Live" clId="Web-{3ABB38A2-F41A-4A32-A773-3943BCB3ACB5}" dt="2025-01-11T14:43:22.551" v="886" actId="1076"/>
          <ac:spMkLst>
            <pc:docMk/>
            <pc:sldMk cId="3875151794" sldId="274"/>
            <ac:spMk id="3" creationId="{0D691954-3013-CBC9-A8F9-29398B9119C3}"/>
          </ac:spMkLst>
        </pc:spChg>
        <pc:spChg chg="add del mod">
          <ac:chgData name="Duygu Mazak" userId="e4b475bf3198f2c5" providerId="Windows Live" clId="Web-{3ABB38A2-F41A-4A32-A773-3943BCB3ACB5}" dt="2025-01-11T14:42:52.190" v="874"/>
          <ac:spMkLst>
            <pc:docMk/>
            <pc:sldMk cId="3875151794" sldId="274"/>
            <ac:spMk id="4" creationId="{90C210C1-65BD-697A-C616-D254ABD5E2C3}"/>
          </ac:spMkLst>
        </pc:spChg>
      </pc:sldChg>
      <pc:sldChg chg="addSp modSp new mod setBg">
        <pc:chgData name="Duygu Mazak" userId="e4b475bf3198f2c5" providerId="Windows Live" clId="Web-{3ABB38A2-F41A-4A32-A773-3943BCB3ACB5}" dt="2025-01-11T14:29:24.772" v="807" actId="1076"/>
        <pc:sldMkLst>
          <pc:docMk/>
          <pc:sldMk cId="1009328526" sldId="275"/>
        </pc:sldMkLst>
        <pc:spChg chg="mod">
          <ac:chgData name="Duygu Mazak" userId="e4b475bf3198f2c5" providerId="Windows Live" clId="Web-{3ABB38A2-F41A-4A32-A773-3943BCB3ACB5}" dt="2025-01-11T14:29:15.584" v="805"/>
          <ac:spMkLst>
            <pc:docMk/>
            <pc:sldMk cId="1009328526" sldId="275"/>
            <ac:spMk id="2" creationId="{40F3318C-A441-DDF9-B304-B57C654F34D3}"/>
          </ac:spMkLst>
        </pc:spChg>
        <pc:spChg chg="mod ord">
          <ac:chgData name="Duygu Mazak" userId="e4b475bf3198f2c5" providerId="Windows Live" clId="Web-{3ABB38A2-F41A-4A32-A773-3943BCB3ACB5}" dt="2025-01-11T14:29:15.584" v="805"/>
          <ac:spMkLst>
            <pc:docMk/>
            <pc:sldMk cId="1009328526" sldId="275"/>
            <ac:spMk id="3" creationId="{66E098D3-4515-2D10-3D67-B67D53CBEB87}"/>
          </ac:spMkLst>
        </pc:spChg>
        <pc:spChg chg="add">
          <ac:chgData name="Duygu Mazak" userId="e4b475bf3198f2c5" providerId="Windows Live" clId="Web-{3ABB38A2-F41A-4A32-A773-3943BCB3ACB5}" dt="2025-01-11T14:29:15.584" v="805"/>
          <ac:spMkLst>
            <pc:docMk/>
            <pc:sldMk cId="1009328526" sldId="275"/>
            <ac:spMk id="9" creationId="{3346177D-ADC4-4968-B747-5CFCD390B5B9}"/>
          </ac:spMkLst>
        </pc:spChg>
        <pc:spChg chg="add">
          <ac:chgData name="Duygu Mazak" userId="e4b475bf3198f2c5" providerId="Windows Live" clId="Web-{3ABB38A2-F41A-4A32-A773-3943BCB3ACB5}" dt="2025-01-11T14:29:15.584" v="805"/>
          <ac:spMkLst>
            <pc:docMk/>
            <pc:sldMk cId="1009328526" sldId="275"/>
            <ac:spMk id="11" creationId="{0844A943-BF79-4FEA-ABB1-3BD54D236606}"/>
          </ac:spMkLst>
        </pc:spChg>
        <pc:spChg chg="add">
          <ac:chgData name="Duygu Mazak" userId="e4b475bf3198f2c5" providerId="Windows Live" clId="Web-{3ABB38A2-F41A-4A32-A773-3943BCB3ACB5}" dt="2025-01-11T14:29:15.584" v="805"/>
          <ac:spMkLst>
            <pc:docMk/>
            <pc:sldMk cId="1009328526" sldId="275"/>
            <ac:spMk id="13" creationId="{6437CC72-F4A8-4DC3-AFAB-D22C482C8100}"/>
          </ac:spMkLst>
        </pc:spChg>
        <pc:picChg chg="add mod">
          <ac:chgData name="Duygu Mazak" userId="e4b475bf3198f2c5" providerId="Windows Live" clId="Web-{3ABB38A2-F41A-4A32-A773-3943BCB3ACB5}" dt="2025-01-11T14:29:24.772" v="807" actId="1076"/>
          <ac:picMkLst>
            <pc:docMk/>
            <pc:sldMk cId="1009328526" sldId="275"/>
            <ac:picMk id="4" creationId="{F45A6150-2000-F6CD-6056-1BBE9792B837}"/>
          </ac:picMkLst>
        </pc:picChg>
      </pc:sldChg>
      <pc:sldChg chg="modSp new">
        <pc:chgData name="Duygu Mazak" userId="e4b475bf3198f2c5" providerId="Windows Live" clId="Web-{3ABB38A2-F41A-4A32-A773-3943BCB3ACB5}" dt="2025-01-11T14:30:26.790" v="813" actId="20577"/>
        <pc:sldMkLst>
          <pc:docMk/>
          <pc:sldMk cId="3317576302" sldId="276"/>
        </pc:sldMkLst>
        <pc:spChg chg="mod">
          <ac:chgData name="Duygu Mazak" userId="e4b475bf3198f2c5" providerId="Windows Live" clId="Web-{3ABB38A2-F41A-4A32-A773-3943BCB3ACB5}" dt="2025-01-11T14:30:26.790" v="813" actId="20577"/>
          <ac:spMkLst>
            <pc:docMk/>
            <pc:sldMk cId="3317576302" sldId="276"/>
            <ac:spMk id="2" creationId="{E7C0F47E-BD76-5559-6F09-45A60CC95758}"/>
          </ac:spMkLst>
        </pc:spChg>
        <pc:spChg chg="mod">
          <ac:chgData name="Duygu Mazak" userId="e4b475bf3198f2c5" providerId="Windows Live" clId="Web-{3ABB38A2-F41A-4A32-A773-3943BCB3ACB5}" dt="2025-01-11T14:30:11.086" v="809" actId="20577"/>
          <ac:spMkLst>
            <pc:docMk/>
            <pc:sldMk cId="3317576302" sldId="276"/>
            <ac:spMk id="3" creationId="{98383906-DA10-FE5D-0CB2-81019D519227}"/>
          </ac:spMkLst>
        </pc:spChg>
      </pc:sldChg>
      <pc:sldChg chg="modSp new">
        <pc:chgData name="Duygu Mazak" userId="e4b475bf3198f2c5" providerId="Windows Live" clId="Web-{3ABB38A2-F41A-4A32-A773-3943BCB3ACB5}" dt="2025-01-11T14:39:32.793" v="851" actId="20577"/>
        <pc:sldMkLst>
          <pc:docMk/>
          <pc:sldMk cId="1047194579" sldId="277"/>
        </pc:sldMkLst>
        <pc:spChg chg="mod">
          <ac:chgData name="Duygu Mazak" userId="e4b475bf3198f2c5" providerId="Windows Live" clId="Web-{3ABB38A2-F41A-4A32-A773-3943BCB3ACB5}" dt="2025-01-11T14:39:16.308" v="831" actId="20577"/>
          <ac:spMkLst>
            <pc:docMk/>
            <pc:sldMk cId="1047194579" sldId="277"/>
            <ac:spMk id="2" creationId="{1F5F5C70-EA61-E88A-664A-5C3DE20E2D25}"/>
          </ac:spMkLst>
        </pc:spChg>
        <pc:spChg chg="mod">
          <ac:chgData name="Duygu Mazak" userId="e4b475bf3198f2c5" providerId="Windows Live" clId="Web-{3ABB38A2-F41A-4A32-A773-3943BCB3ACB5}" dt="2025-01-11T14:39:32.793" v="851" actId="20577"/>
          <ac:spMkLst>
            <pc:docMk/>
            <pc:sldMk cId="1047194579" sldId="277"/>
            <ac:spMk id="3" creationId="{5FAC98D9-D1AF-215A-14F9-9D1BE67D8069}"/>
          </ac:spMkLst>
        </pc:spChg>
      </pc:sldChg>
      <pc:sldChg chg="modSp new">
        <pc:chgData name="Duygu Mazak" userId="e4b475bf3198f2c5" providerId="Windows Live" clId="Web-{3ABB38A2-F41A-4A32-A773-3943BCB3ACB5}" dt="2025-01-11T14:40:13.966" v="865" actId="20577"/>
        <pc:sldMkLst>
          <pc:docMk/>
          <pc:sldMk cId="2112850551" sldId="278"/>
        </pc:sldMkLst>
        <pc:spChg chg="mod">
          <ac:chgData name="Duygu Mazak" userId="e4b475bf3198f2c5" providerId="Windows Live" clId="Web-{3ABB38A2-F41A-4A32-A773-3943BCB3ACB5}" dt="2025-01-11T14:39:54.684" v="863" actId="20577"/>
          <ac:spMkLst>
            <pc:docMk/>
            <pc:sldMk cId="2112850551" sldId="278"/>
            <ac:spMk id="2" creationId="{8E47C9F0-145F-FB25-D2CF-6BAAF200F02D}"/>
          </ac:spMkLst>
        </pc:spChg>
        <pc:spChg chg="mod">
          <ac:chgData name="Duygu Mazak" userId="e4b475bf3198f2c5" providerId="Windows Live" clId="Web-{3ABB38A2-F41A-4A32-A773-3943BCB3ACB5}" dt="2025-01-11T14:40:13.966" v="865" actId="20577"/>
          <ac:spMkLst>
            <pc:docMk/>
            <pc:sldMk cId="2112850551" sldId="278"/>
            <ac:spMk id="3" creationId="{FDB51DB0-EF61-9A4D-CD07-6AD626DE2B08}"/>
          </ac:spMkLst>
        </pc:spChg>
      </pc:sldChg>
      <pc:sldChg chg="addSp modSp new">
        <pc:chgData name="Duygu Mazak" userId="e4b475bf3198f2c5" providerId="Windows Live" clId="Web-{3ABB38A2-F41A-4A32-A773-3943BCB3ACB5}" dt="2025-01-11T14:46:43.370" v="915" actId="1076"/>
        <pc:sldMkLst>
          <pc:docMk/>
          <pc:sldMk cId="72568945" sldId="279"/>
        </pc:sldMkLst>
        <pc:spChg chg="mod">
          <ac:chgData name="Duygu Mazak" userId="e4b475bf3198f2c5" providerId="Windows Live" clId="Web-{3ABB38A2-F41A-4A32-A773-3943BCB3ACB5}" dt="2025-01-11T14:44:38.538" v="897" actId="20577"/>
          <ac:spMkLst>
            <pc:docMk/>
            <pc:sldMk cId="72568945" sldId="279"/>
            <ac:spMk id="2" creationId="{24CBF11D-026A-5E58-6075-72B2878BA7B4}"/>
          </ac:spMkLst>
        </pc:spChg>
        <pc:spChg chg="mod">
          <ac:chgData name="Duygu Mazak" userId="e4b475bf3198f2c5" providerId="Windows Live" clId="Web-{3ABB38A2-F41A-4A32-A773-3943BCB3ACB5}" dt="2025-01-11T14:46:13.822" v="910" actId="20577"/>
          <ac:spMkLst>
            <pc:docMk/>
            <pc:sldMk cId="72568945" sldId="279"/>
            <ac:spMk id="3" creationId="{04A1E3AF-3C53-7E82-9770-4FE17D9BDF3B}"/>
          </ac:spMkLst>
        </pc:spChg>
        <pc:picChg chg="add mod">
          <ac:chgData name="Duygu Mazak" userId="e4b475bf3198f2c5" providerId="Windows Live" clId="Web-{3ABB38A2-F41A-4A32-A773-3943BCB3ACB5}" dt="2025-01-11T14:45:18.211" v="903" actId="1076"/>
          <ac:picMkLst>
            <pc:docMk/>
            <pc:sldMk cId="72568945" sldId="279"/>
            <ac:picMk id="4" creationId="{6BB900E9-42C4-0A22-DB93-7E511717C72F}"/>
          </ac:picMkLst>
        </pc:picChg>
        <pc:picChg chg="add mod">
          <ac:chgData name="Duygu Mazak" userId="e4b475bf3198f2c5" providerId="Windows Live" clId="Web-{3ABB38A2-F41A-4A32-A773-3943BCB3ACB5}" dt="2025-01-11T14:45:41.290" v="906" actId="1076"/>
          <ac:picMkLst>
            <pc:docMk/>
            <pc:sldMk cId="72568945" sldId="279"/>
            <ac:picMk id="5" creationId="{C46941C2-3EE8-4164-D46B-5B79E8E8F4C5}"/>
          </ac:picMkLst>
        </pc:picChg>
        <pc:picChg chg="add mod">
          <ac:chgData name="Duygu Mazak" userId="e4b475bf3198f2c5" providerId="Windows Live" clId="Web-{3ABB38A2-F41A-4A32-A773-3943BCB3ACB5}" dt="2025-01-11T14:46:43.370" v="915" actId="1076"/>
          <ac:picMkLst>
            <pc:docMk/>
            <pc:sldMk cId="72568945" sldId="279"/>
            <ac:picMk id="6" creationId="{B3BA4BB4-2E4C-2152-B0B1-4F989C611621}"/>
          </ac:picMkLst>
        </pc:picChg>
      </pc:sldChg>
      <pc:sldChg chg="modSp new del">
        <pc:chgData name="Duygu Mazak" userId="e4b475bf3198f2c5" providerId="Windows Live" clId="Web-{3ABB38A2-F41A-4A32-A773-3943BCB3ACB5}" dt="2025-01-11T14:43:26.410" v="887"/>
        <pc:sldMkLst>
          <pc:docMk/>
          <pc:sldMk cId="2368499539" sldId="279"/>
        </pc:sldMkLst>
        <pc:spChg chg="mod">
          <ac:chgData name="Duygu Mazak" userId="e4b475bf3198f2c5" providerId="Windows Live" clId="Web-{3ABB38A2-F41A-4A32-A773-3943BCB3ACB5}" dt="2025-01-11T14:42:36.346" v="868" actId="20577"/>
          <ac:spMkLst>
            <pc:docMk/>
            <pc:sldMk cId="2368499539" sldId="279"/>
            <ac:spMk id="3" creationId="{E8B7B059-F139-C27A-3DC3-3B83D11F5A6E}"/>
          </ac:spMkLst>
        </pc:spChg>
      </pc:sldChg>
      <pc:sldChg chg="modSp new">
        <pc:chgData name="Duygu Mazak" userId="e4b475bf3198f2c5" providerId="Windows Live" clId="Web-{3ABB38A2-F41A-4A32-A773-3943BCB3ACB5}" dt="2025-01-11T14:55:24.503" v="918" actId="20577"/>
        <pc:sldMkLst>
          <pc:docMk/>
          <pc:sldMk cId="1860926841" sldId="280"/>
        </pc:sldMkLst>
        <pc:spChg chg="mod">
          <ac:chgData name="Duygu Mazak" userId="e4b475bf3198f2c5" providerId="Windows Live" clId="Web-{3ABB38A2-F41A-4A32-A773-3943BCB3ACB5}" dt="2025-01-11T14:55:24.503" v="918" actId="20577"/>
          <ac:spMkLst>
            <pc:docMk/>
            <pc:sldMk cId="1860926841" sldId="280"/>
            <ac:spMk id="2" creationId="{70BA8A7A-E145-BEA3-8D19-C55DE1985900}"/>
          </ac:spMkLst>
        </pc:spChg>
      </pc:sldChg>
      <pc:sldChg chg="new">
        <pc:chgData name="Duygu Mazak" userId="e4b475bf3198f2c5" providerId="Windows Live" clId="Web-{3ABB38A2-F41A-4A32-A773-3943BCB3ACB5}" dt="2025-01-11T14:57:57.902" v="919"/>
        <pc:sldMkLst>
          <pc:docMk/>
          <pc:sldMk cId="3666598238" sldId="281"/>
        </pc:sldMkLst>
      </pc:sldChg>
      <pc:sldChg chg="add replId">
        <pc:chgData name="Duygu Mazak" userId="e4b475bf3198f2c5" providerId="Windows Live" clId="Web-{3ABB38A2-F41A-4A32-A773-3943BCB3ACB5}" dt="2025-01-11T14:58:01.668" v="920"/>
        <pc:sldMkLst>
          <pc:docMk/>
          <pc:sldMk cId="2855975147" sldId="282"/>
        </pc:sldMkLst>
      </pc:sldChg>
      <pc:sldChg chg="add replId">
        <pc:chgData name="Duygu Mazak" userId="e4b475bf3198f2c5" providerId="Windows Live" clId="Web-{3ABB38A2-F41A-4A32-A773-3943BCB3ACB5}" dt="2025-01-11T14:58:04.918" v="921"/>
        <pc:sldMkLst>
          <pc:docMk/>
          <pc:sldMk cId="2026112381" sldId="283"/>
        </pc:sldMkLst>
      </pc:sldChg>
      <pc:sldChg chg="add replId">
        <pc:chgData name="Duygu Mazak" userId="e4b475bf3198f2c5" providerId="Windows Live" clId="Web-{3ABB38A2-F41A-4A32-A773-3943BCB3ACB5}" dt="2025-01-11T14:58:08.012" v="922"/>
        <pc:sldMkLst>
          <pc:docMk/>
          <pc:sldMk cId="4237127824" sldId="284"/>
        </pc:sldMkLst>
      </pc:sldChg>
      <pc:sldChg chg="add replId">
        <pc:chgData name="Duygu Mazak" userId="e4b475bf3198f2c5" providerId="Windows Live" clId="Web-{3ABB38A2-F41A-4A32-A773-3943BCB3ACB5}" dt="2025-01-11T14:58:10.777" v="923"/>
        <pc:sldMkLst>
          <pc:docMk/>
          <pc:sldMk cId="3159152945" sldId="285"/>
        </pc:sldMkLst>
      </pc:sldChg>
      <pc:sldChg chg="addSp delSp modSp new mod setBg">
        <pc:chgData name="Duygu Mazak" userId="e4b475bf3198f2c5" providerId="Windows Live" clId="Web-{3ABB38A2-F41A-4A32-A773-3943BCB3ACB5}" dt="2025-01-11T14:59:11.451" v="942" actId="14100"/>
        <pc:sldMkLst>
          <pc:docMk/>
          <pc:sldMk cId="736041769" sldId="286"/>
        </pc:sldMkLst>
        <pc:spChg chg="del">
          <ac:chgData name="Duygu Mazak" userId="e4b475bf3198f2c5" providerId="Windows Live" clId="Web-{3ABB38A2-F41A-4A32-A773-3943BCB3ACB5}" dt="2025-01-11T14:58:24.575" v="927"/>
          <ac:spMkLst>
            <pc:docMk/>
            <pc:sldMk cId="736041769" sldId="286"/>
            <ac:spMk id="2" creationId="{8A57818A-EA9A-F031-F660-F82E4593D4A6}"/>
          </ac:spMkLst>
        </pc:spChg>
        <pc:spChg chg="del">
          <ac:chgData name="Duygu Mazak" userId="e4b475bf3198f2c5" providerId="Windows Live" clId="Web-{3ABB38A2-F41A-4A32-A773-3943BCB3ACB5}" dt="2025-01-11T14:58:16.668" v="925"/>
          <ac:spMkLst>
            <pc:docMk/>
            <pc:sldMk cId="736041769" sldId="286"/>
            <ac:spMk id="3" creationId="{0E1CB026-9E35-3974-8876-872299E79040}"/>
          </ac:spMkLst>
        </pc:spChg>
        <pc:spChg chg="add">
          <ac:chgData name="Duygu Mazak" userId="e4b475bf3198f2c5" providerId="Windows Live" clId="Web-{3ABB38A2-F41A-4A32-A773-3943BCB3ACB5}" dt="2025-01-11T14:58:29.762" v="929"/>
          <ac:spMkLst>
            <pc:docMk/>
            <pc:sldMk cId="736041769" sldId="286"/>
            <ac:spMk id="9" creationId="{AB8C311F-7253-4AED-9701-7FC0708C41C7}"/>
          </ac:spMkLst>
        </pc:spChg>
        <pc:spChg chg="add">
          <ac:chgData name="Duygu Mazak" userId="e4b475bf3198f2c5" providerId="Windows Live" clId="Web-{3ABB38A2-F41A-4A32-A773-3943BCB3ACB5}" dt="2025-01-11T14:58:29.762" v="929"/>
          <ac:spMkLst>
            <pc:docMk/>
            <pc:sldMk cId="736041769" sldId="286"/>
            <ac:spMk id="11" creationId="{E2384209-CB15-4CDF-9D31-C44FD9A3F20D}"/>
          </ac:spMkLst>
        </pc:spChg>
        <pc:spChg chg="add">
          <ac:chgData name="Duygu Mazak" userId="e4b475bf3198f2c5" providerId="Windows Live" clId="Web-{3ABB38A2-F41A-4A32-A773-3943BCB3ACB5}" dt="2025-01-11T14:58:29.762" v="929"/>
          <ac:spMkLst>
            <pc:docMk/>
            <pc:sldMk cId="736041769" sldId="286"/>
            <ac:spMk id="13" creationId="{2633B3B5-CC90-43F0-8714-D31D1F3F0209}"/>
          </ac:spMkLst>
        </pc:spChg>
        <pc:spChg chg="add">
          <ac:chgData name="Duygu Mazak" userId="e4b475bf3198f2c5" providerId="Windows Live" clId="Web-{3ABB38A2-F41A-4A32-A773-3943BCB3ACB5}" dt="2025-01-11T14:58:29.762" v="929"/>
          <ac:spMkLst>
            <pc:docMk/>
            <pc:sldMk cId="736041769" sldId="286"/>
            <ac:spMk id="15" creationId="{A8D57A06-A426-446D-B02C-A2DC6B62E45E}"/>
          </ac:spMkLst>
        </pc:spChg>
        <pc:picChg chg="add mod ord modCrop">
          <ac:chgData name="Duygu Mazak" userId="e4b475bf3198f2c5" providerId="Windows Live" clId="Web-{3ABB38A2-F41A-4A32-A773-3943BCB3ACB5}" dt="2025-01-11T14:59:11.451" v="942" actId="14100"/>
          <ac:picMkLst>
            <pc:docMk/>
            <pc:sldMk cId="736041769" sldId="286"/>
            <ac:picMk id="4" creationId="{0C9A71CC-91C8-870B-8FE6-71BC1D3AFFB1}"/>
          </ac:picMkLst>
        </pc:picChg>
      </pc:sldChg>
      <pc:sldMasterChg chg="add del mod setBg addSldLayout delSldLayout modSldLayout">
        <pc:chgData name="Duygu Mazak" userId="e4b475bf3198f2c5" providerId="Windows Live" clId="Web-{3ABB38A2-F41A-4A32-A773-3943BCB3ACB5}" dt="2025-01-11T10:48:26.184" v="404"/>
        <pc:sldMasterMkLst>
          <pc:docMk/>
          <pc:sldMasterMk cId="3712468873" sldId="2147483648"/>
        </pc:sldMasterMkLst>
        <pc:sldLayoutChg chg="add del mod">
          <pc:chgData name="Duygu Mazak" userId="e4b475bf3198f2c5" providerId="Windows Live" clId="Web-{3ABB38A2-F41A-4A32-A773-3943BCB3ACB5}" dt="2025-01-11T10:48:26.184" v="404"/>
          <pc:sldLayoutMkLst>
            <pc:docMk/>
            <pc:sldMasterMk cId="3712468873" sldId="2147483648"/>
            <pc:sldLayoutMk cId="3440994769" sldId="2147483649"/>
          </pc:sldLayoutMkLst>
        </pc:sldLayoutChg>
        <pc:sldLayoutChg chg="add del mod">
          <pc:chgData name="Duygu Mazak" userId="e4b475bf3198f2c5" providerId="Windows Live" clId="Web-{3ABB38A2-F41A-4A32-A773-3943BCB3ACB5}" dt="2025-01-11T10:48:26.184" v="404"/>
          <pc:sldLayoutMkLst>
            <pc:docMk/>
            <pc:sldMasterMk cId="3712468873" sldId="2147483648"/>
            <pc:sldLayoutMk cId="3944319586" sldId="2147483650"/>
          </pc:sldLayoutMkLst>
        </pc:sldLayoutChg>
        <pc:sldLayoutChg chg="add del mod">
          <pc:chgData name="Duygu Mazak" userId="e4b475bf3198f2c5" providerId="Windows Live" clId="Web-{3ABB38A2-F41A-4A32-A773-3943BCB3ACB5}" dt="2025-01-11T10:48:26.184" v="404"/>
          <pc:sldLayoutMkLst>
            <pc:docMk/>
            <pc:sldMasterMk cId="3712468873" sldId="2147483648"/>
            <pc:sldLayoutMk cId="1196833356" sldId="2147483651"/>
          </pc:sldLayoutMkLst>
        </pc:sldLayoutChg>
        <pc:sldLayoutChg chg="add del mod">
          <pc:chgData name="Duygu Mazak" userId="e4b475bf3198f2c5" providerId="Windows Live" clId="Web-{3ABB38A2-F41A-4A32-A773-3943BCB3ACB5}" dt="2025-01-11T10:48:26.184" v="404"/>
          <pc:sldLayoutMkLst>
            <pc:docMk/>
            <pc:sldMasterMk cId="3712468873" sldId="2147483648"/>
            <pc:sldLayoutMk cId="3652797130" sldId="2147483652"/>
          </pc:sldLayoutMkLst>
        </pc:sldLayoutChg>
        <pc:sldLayoutChg chg="add del mod">
          <pc:chgData name="Duygu Mazak" userId="e4b475bf3198f2c5" providerId="Windows Live" clId="Web-{3ABB38A2-F41A-4A32-A773-3943BCB3ACB5}" dt="2025-01-11T10:48:26.184" v="404"/>
          <pc:sldLayoutMkLst>
            <pc:docMk/>
            <pc:sldMasterMk cId="3712468873" sldId="2147483648"/>
            <pc:sldLayoutMk cId="846744319" sldId="2147483653"/>
          </pc:sldLayoutMkLst>
        </pc:sldLayoutChg>
        <pc:sldLayoutChg chg="add del mod">
          <pc:chgData name="Duygu Mazak" userId="e4b475bf3198f2c5" providerId="Windows Live" clId="Web-{3ABB38A2-F41A-4A32-A773-3943BCB3ACB5}" dt="2025-01-11T10:48:26.184" v="404"/>
          <pc:sldLayoutMkLst>
            <pc:docMk/>
            <pc:sldMasterMk cId="3712468873" sldId="2147483648"/>
            <pc:sldLayoutMk cId="2861482750" sldId="2147483654"/>
          </pc:sldLayoutMkLst>
        </pc:sldLayoutChg>
        <pc:sldLayoutChg chg="add del mod">
          <pc:chgData name="Duygu Mazak" userId="e4b475bf3198f2c5" providerId="Windows Live" clId="Web-{3ABB38A2-F41A-4A32-A773-3943BCB3ACB5}" dt="2025-01-11T10:48:26.184" v="404"/>
          <pc:sldLayoutMkLst>
            <pc:docMk/>
            <pc:sldMasterMk cId="3712468873" sldId="2147483648"/>
            <pc:sldLayoutMk cId="4199817435" sldId="2147483655"/>
          </pc:sldLayoutMkLst>
        </pc:sldLayoutChg>
        <pc:sldLayoutChg chg="add del mod">
          <pc:chgData name="Duygu Mazak" userId="e4b475bf3198f2c5" providerId="Windows Live" clId="Web-{3ABB38A2-F41A-4A32-A773-3943BCB3ACB5}" dt="2025-01-11T10:48:26.184" v="404"/>
          <pc:sldLayoutMkLst>
            <pc:docMk/>
            <pc:sldMasterMk cId="3712468873" sldId="2147483648"/>
            <pc:sldLayoutMk cId="2700913065" sldId="2147483656"/>
          </pc:sldLayoutMkLst>
        </pc:sldLayoutChg>
        <pc:sldLayoutChg chg="add del mod">
          <pc:chgData name="Duygu Mazak" userId="e4b475bf3198f2c5" providerId="Windows Live" clId="Web-{3ABB38A2-F41A-4A32-A773-3943BCB3ACB5}" dt="2025-01-11T10:48:26.184" v="404"/>
          <pc:sldLayoutMkLst>
            <pc:docMk/>
            <pc:sldMasterMk cId="3712468873" sldId="2147483648"/>
            <pc:sldLayoutMk cId="818175020" sldId="2147483657"/>
          </pc:sldLayoutMkLst>
        </pc:sldLayoutChg>
        <pc:sldLayoutChg chg="add del mod">
          <pc:chgData name="Duygu Mazak" userId="e4b475bf3198f2c5" providerId="Windows Live" clId="Web-{3ABB38A2-F41A-4A32-A773-3943BCB3ACB5}" dt="2025-01-11T10:48:26.184" v="404"/>
          <pc:sldLayoutMkLst>
            <pc:docMk/>
            <pc:sldMasterMk cId="3712468873" sldId="2147483648"/>
            <pc:sldLayoutMk cId="847874827" sldId="2147483658"/>
          </pc:sldLayoutMkLst>
        </pc:sldLayoutChg>
        <pc:sldLayoutChg chg="add del mod">
          <pc:chgData name="Duygu Mazak" userId="e4b475bf3198f2c5" providerId="Windows Live" clId="Web-{3ABB38A2-F41A-4A32-A773-3943BCB3ACB5}" dt="2025-01-11T10:48:26.184" v="404"/>
          <pc:sldLayoutMkLst>
            <pc:docMk/>
            <pc:sldMasterMk cId="3712468873" sldId="2147483648"/>
            <pc:sldLayoutMk cId="804856651" sldId="2147483659"/>
          </pc:sldLayoutMkLst>
        </pc:sldLayoutChg>
      </pc:sldMasterChg>
      <pc:sldMasterChg chg="add del addSldLayout delSldLayout modSldLayout">
        <pc:chgData name="Duygu Mazak" userId="e4b475bf3198f2c5" providerId="Windows Live" clId="Web-{3ABB38A2-F41A-4A32-A773-3943BCB3ACB5}" dt="2025-01-11T10:47:27.994" v="399"/>
        <pc:sldMasterMkLst>
          <pc:docMk/>
          <pc:sldMasterMk cId="1447956648" sldId="2147483660"/>
        </pc:sldMasterMkLst>
        <pc:sldLayoutChg chg="add del mod replId">
          <pc:chgData name="Duygu Mazak" userId="e4b475bf3198f2c5" providerId="Windows Live" clId="Web-{3ABB38A2-F41A-4A32-A773-3943BCB3ACB5}" dt="2025-01-11T10:47:27.994" v="399"/>
          <pc:sldLayoutMkLst>
            <pc:docMk/>
            <pc:sldMasterMk cId="1447956648" sldId="2147483660"/>
            <pc:sldLayoutMk cId="2094217469" sldId="2147483661"/>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785150045" sldId="2147483662"/>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1363345321" sldId="2147483663"/>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1044833383" sldId="2147483664"/>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277507048" sldId="2147483665"/>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1698696242" sldId="2147483666"/>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3248124266" sldId="2147483667"/>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3695590967" sldId="2147483668"/>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3788511897" sldId="2147483669"/>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532434984" sldId="2147483670"/>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1295801892" sldId="2147483671"/>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1022612060" sldId="2147483672"/>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3938267288" sldId="2147483673"/>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3101704260" sldId="2147483674"/>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1514580827" sldId="2147483675"/>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1254033983" sldId="2147483676"/>
          </pc:sldLayoutMkLst>
        </pc:sldLayoutChg>
        <pc:sldLayoutChg chg="add del mod replId">
          <pc:chgData name="Duygu Mazak" userId="e4b475bf3198f2c5" providerId="Windows Live" clId="Web-{3ABB38A2-F41A-4A32-A773-3943BCB3ACB5}" dt="2025-01-11T10:47:27.994" v="399"/>
          <pc:sldLayoutMkLst>
            <pc:docMk/>
            <pc:sldMasterMk cId="1447956648" sldId="2147483660"/>
            <pc:sldLayoutMk cId="3376681194" sldId="2147483677"/>
          </pc:sldLayoutMkLst>
        </pc:sldLayoutChg>
      </pc:sldMasterChg>
      <pc:sldMasterChg chg="add del addSldLayout delSldLayout modSldLayout">
        <pc:chgData name="Duygu Mazak" userId="e4b475bf3198f2c5" providerId="Windows Live" clId="Web-{3ABB38A2-F41A-4A32-A773-3943BCB3ACB5}" dt="2025-01-11T10:47:46.308" v="401"/>
        <pc:sldMasterMkLst>
          <pc:docMk/>
          <pc:sldMasterMk cId="2389278522" sldId="2147483660"/>
        </pc:sldMasterMkLst>
        <pc:sldLayoutChg chg="add del mod replId">
          <pc:chgData name="Duygu Mazak" userId="e4b475bf3198f2c5" providerId="Windows Live" clId="Web-{3ABB38A2-F41A-4A32-A773-3943BCB3ACB5}" dt="2025-01-11T10:47:46.308" v="401"/>
          <pc:sldLayoutMkLst>
            <pc:docMk/>
            <pc:sldMasterMk cId="2389278522" sldId="2147483660"/>
            <pc:sldLayoutMk cId="1394516746" sldId="2147483661"/>
          </pc:sldLayoutMkLst>
        </pc:sldLayoutChg>
        <pc:sldLayoutChg chg="add del mod replId">
          <pc:chgData name="Duygu Mazak" userId="e4b475bf3198f2c5" providerId="Windows Live" clId="Web-{3ABB38A2-F41A-4A32-A773-3943BCB3ACB5}" dt="2025-01-11T10:47:46.308" v="401"/>
          <pc:sldLayoutMkLst>
            <pc:docMk/>
            <pc:sldMasterMk cId="2389278522" sldId="2147483660"/>
            <pc:sldLayoutMk cId="2932071167" sldId="2147483662"/>
          </pc:sldLayoutMkLst>
        </pc:sldLayoutChg>
        <pc:sldLayoutChg chg="add del mod replId">
          <pc:chgData name="Duygu Mazak" userId="e4b475bf3198f2c5" providerId="Windows Live" clId="Web-{3ABB38A2-F41A-4A32-A773-3943BCB3ACB5}" dt="2025-01-11T10:47:46.308" v="401"/>
          <pc:sldLayoutMkLst>
            <pc:docMk/>
            <pc:sldMasterMk cId="2389278522" sldId="2147483660"/>
            <pc:sldLayoutMk cId="3171541271" sldId="2147483663"/>
          </pc:sldLayoutMkLst>
        </pc:sldLayoutChg>
        <pc:sldLayoutChg chg="add del mod replId">
          <pc:chgData name="Duygu Mazak" userId="e4b475bf3198f2c5" providerId="Windows Live" clId="Web-{3ABB38A2-F41A-4A32-A773-3943BCB3ACB5}" dt="2025-01-11T10:47:46.308" v="401"/>
          <pc:sldLayoutMkLst>
            <pc:docMk/>
            <pc:sldMasterMk cId="2389278522" sldId="2147483660"/>
            <pc:sldLayoutMk cId="2952761726" sldId="2147483664"/>
          </pc:sldLayoutMkLst>
        </pc:sldLayoutChg>
        <pc:sldLayoutChg chg="add del mod replId">
          <pc:chgData name="Duygu Mazak" userId="e4b475bf3198f2c5" providerId="Windows Live" clId="Web-{3ABB38A2-F41A-4A32-A773-3943BCB3ACB5}" dt="2025-01-11T10:47:46.308" v="401"/>
          <pc:sldLayoutMkLst>
            <pc:docMk/>
            <pc:sldMasterMk cId="2389278522" sldId="2147483660"/>
            <pc:sldLayoutMk cId="3716866833" sldId="2147483665"/>
          </pc:sldLayoutMkLst>
        </pc:sldLayoutChg>
        <pc:sldLayoutChg chg="add del mod replId">
          <pc:chgData name="Duygu Mazak" userId="e4b475bf3198f2c5" providerId="Windows Live" clId="Web-{3ABB38A2-F41A-4A32-A773-3943BCB3ACB5}" dt="2025-01-11T10:47:46.308" v="401"/>
          <pc:sldLayoutMkLst>
            <pc:docMk/>
            <pc:sldMasterMk cId="2389278522" sldId="2147483660"/>
            <pc:sldLayoutMk cId="2657220493" sldId="2147483666"/>
          </pc:sldLayoutMkLst>
        </pc:sldLayoutChg>
        <pc:sldLayoutChg chg="add del mod replId">
          <pc:chgData name="Duygu Mazak" userId="e4b475bf3198f2c5" providerId="Windows Live" clId="Web-{3ABB38A2-F41A-4A32-A773-3943BCB3ACB5}" dt="2025-01-11T10:47:46.308" v="401"/>
          <pc:sldLayoutMkLst>
            <pc:docMk/>
            <pc:sldMasterMk cId="2389278522" sldId="2147483660"/>
            <pc:sldLayoutMk cId="1663223827" sldId="2147483667"/>
          </pc:sldLayoutMkLst>
        </pc:sldLayoutChg>
        <pc:sldLayoutChg chg="add del mod replId">
          <pc:chgData name="Duygu Mazak" userId="e4b475bf3198f2c5" providerId="Windows Live" clId="Web-{3ABB38A2-F41A-4A32-A773-3943BCB3ACB5}" dt="2025-01-11T10:47:46.308" v="401"/>
          <pc:sldLayoutMkLst>
            <pc:docMk/>
            <pc:sldMasterMk cId="2389278522" sldId="2147483660"/>
            <pc:sldLayoutMk cId="662632837" sldId="2147483668"/>
          </pc:sldLayoutMkLst>
        </pc:sldLayoutChg>
        <pc:sldLayoutChg chg="add del mod replId">
          <pc:chgData name="Duygu Mazak" userId="e4b475bf3198f2c5" providerId="Windows Live" clId="Web-{3ABB38A2-F41A-4A32-A773-3943BCB3ACB5}" dt="2025-01-11T10:47:46.308" v="401"/>
          <pc:sldLayoutMkLst>
            <pc:docMk/>
            <pc:sldMasterMk cId="2389278522" sldId="2147483660"/>
            <pc:sldLayoutMk cId="3196163569" sldId="2147483669"/>
          </pc:sldLayoutMkLst>
        </pc:sldLayoutChg>
        <pc:sldLayoutChg chg="add del mod replId">
          <pc:chgData name="Duygu Mazak" userId="e4b475bf3198f2c5" providerId="Windows Live" clId="Web-{3ABB38A2-F41A-4A32-A773-3943BCB3ACB5}" dt="2025-01-11T10:47:46.308" v="401"/>
          <pc:sldLayoutMkLst>
            <pc:docMk/>
            <pc:sldMasterMk cId="2389278522" sldId="2147483660"/>
            <pc:sldLayoutMk cId="401285818" sldId="2147483670"/>
          </pc:sldLayoutMkLst>
        </pc:sldLayoutChg>
        <pc:sldLayoutChg chg="add del mod replId">
          <pc:chgData name="Duygu Mazak" userId="e4b475bf3198f2c5" providerId="Windows Live" clId="Web-{3ABB38A2-F41A-4A32-A773-3943BCB3ACB5}" dt="2025-01-11T10:47:46.308" v="401"/>
          <pc:sldLayoutMkLst>
            <pc:docMk/>
            <pc:sldMasterMk cId="2389278522" sldId="2147483660"/>
            <pc:sldLayoutMk cId="656482935" sldId="2147483671"/>
          </pc:sldLayoutMkLst>
        </pc:sldLayoutChg>
      </pc:sldMasterChg>
      <pc:sldMasterChg chg="add del addSldLayout delSldLayout modSldLayout">
        <pc:chgData name="Duygu Mazak" userId="e4b475bf3198f2c5" providerId="Windows Live" clId="Web-{3ABB38A2-F41A-4A32-A773-3943BCB3ACB5}" dt="2025-01-11T10:44:01.343" v="384"/>
        <pc:sldMasterMkLst>
          <pc:docMk/>
          <pc:sldMasterMk cId="2824960428" sldId="2147483660"/>
        </pc:sldMasterMkLst>
        <pc:sldLayoutChg chg="add del mod replId">
          <pc:chgData name="Duygu Mazak" userId="e4b475bf3198f2c5" providerId="Windows Live" clId="Web-{3ABB38A2-F41A-4A32-A773-3943BCB3ACB5}" dt="2025-01-11T10:44:01.343" v="384"/>
          <pc:sldLayoutMkLst>
            <pc:docMk/>
            <pc:sldMasterMk cId="2824960428" sldId="2147483660"/>
            <pc:sldLayoutMk cId="1829785461" sldId="2147483661"/>
          </pc:sldLayoutMkLst>
        </pc:sldLayoutChg>
        <pc:sldLayoutChg chg="add del mod replId">
          <pc:chgData name="Duygu Mazak" userId="e4b475bf3198f2c5" providerId="Windows Live" clId="Web-{3ABB38A2-F41A-4A32-A773-3943BCB3ACB5}" dt="2025-01-11T10:44:01.343" v="384"/>
          <pc:sldLayoutMkLst>
            <pc:docMk/>
            <pc:sldMasterMk cId="2824960428" sldId="2147483660"/>
            <pc:sldLayoutMk cId="538537940" sldId="2147483662"/>
          </pc:sldLayoutMkLst>
        </pc:sldLayoutChg>
        <pc:sldLayoutChg chg="add del mod replId">
          <pc:chgData name="Duygu Mazak" userId="e4b475bf3198f2c5" providerId="Windows Live" clId="Web-{3ABB38A2-F41A-4A32-A773-3943BCB3ACB5}" dt="2025-01-11T10:44:01.343" v="384"/>
          <pc:sldLayoutMkLst>
            <pc:docMk/>
            <pc:sldMasterMk cId="2824960428" sldId="2147483660"/>
            <pc:sldLayoutMk cId="1241815454" sldId="2147483663"/>
          </pc:sldLayoutMkLst>
        </pc:sldLayoutChg>
        <pc:sldLayoutChg chg="add del mod replId">
          <pc:chgData name="Duygu Mazak" userId="e4b475bf3198f2c5" providerId="Windows Live" clId="Web-{3ABB38A2-F41A-4A32-A773-3943BCB3ACB5}" dt="2025-01-11T10:44:01.343" v="384"/>
          <pc:sldLayoutMkLst>
            <pc:docMk/>
            <pc:sldMasterMk cId="2824960428" sldId="2147483660"/>
            <pc:sldLayoutMk cId="1308066528" sldId="2147483664"/>
          </pc:sldLayoutMkLst>
        </pc:sldLayoutChg>
        <pc:sldLayoutChg chg="add del mod replId">
          <pc:chgData name="Duygu Mazak" userId="e4b475bf3198f2c5" providerId="Windows Live" clId="Web-{3ABB38A2-F41A-4A32-A773-3943BCB3ACB5}" dt="2025-01-11T10:44:01.343" v="384"/>
          <pc:sldLayoutMkLst>
            <pc:docMk/>
            <pc:sldMasterMk cId="2824960428" sldId="2147483660"/>
            <pc:sldLayoutMk cId="1320331236" sldId="2147483665"/>
          </pc:sldLayoutMkLst>
        </pc:sldLayoutChg>
        <pc:sldLayoutChg chg="add del mod replId">
          <pc:chgData name="Duygu Mazak" userId="e4b475bf3198f2c5" providerId="Windows Live" clId="Web-{3ABB38A2-F41A-4A32-A773-3943BCB3ACB5}" dt="2025-01-11T10:44:01.343" v="384"/>
          <pc:sldLayoutMkLst>
            <pc:docMk/>
            <pc:sldMasterMk cId="2824960428" sldId="2147483660"/>
            <pc:sldLayoutMk cId="562346032" sldId="2147483666"/>
          </pc:sldLayoutMkLst>
        </pc:sldLayoutChg>
        <pc:sldLayoutChg chg="add del mod replId">
          <pc:chgData name="Duygu Mazak" userId="e4b475bf3198f2c5" providerId="Windows Live" clId="Web-{3ABB38A2-F41A-4A32-A773-3943BCB3ACB5}" dt="2025-01-11T10:44:01.343" v="384"/>
          <pc:sldLayoutMkLst>
            <pc:docMk/>
            <pc:sldMasterMk cId="2824960428" sldId="2147483660"/>
            <pc:sldLayoutMk cId="1588544010" sldId="2147483667"/>
          </pc:sldLayoutMkLst>
        </pc:sldLayoutChg>
        <pc:sldLayoutChg chg="add del mod replId">
          <pc:chgData name="Duygu Mazak" userId="e4b475bf3198f2c5" providerId="Windows Live" clId="Web-{3ABB38A2-F41A-4A32-A773-3943BCB3ACB5}" dt="2025-01-11T10:44:01.343" v="384"/>
          <pc:sldLayoutMkLst>
            <pc:docMk/>
            <pc:sldMasterMk cId="2824960428" sldId="2147483660"/>
            <pc:sldLayoutMk cId="302933784" sldId="2147483668"/>
          </pc:sldLayoutMkLst>
        </pc:sldLayoutChg>
        <pc:sldLayoutChg chg="add del mod replId">
          <pc:chgData name="Duygu Mazak" userId="e4b475bf3198f2c5" providerId="Windows Live" clId="Web-{3ABB38A2-F41A-4A32-A773-3943BCB3ACB5}" dt="2025-01-11T10:44:01.343" v="384"/>
          <pc:sldLayoutMkLst>
            <pc:docMk/>
            <pc:sldMasterMk cId="2824960428" sldId="2147483660"/>
            <pc:sldLayoutMk cId="2211900824" sldId="2147483669"/>
          </pc:sldLayoutMkLst>
        </pc:sldLayoutChg>
        <pc:sldLayoutChg chg="add del mod replId">
          <pc:chgData name="Duygu Mazak" userId="e4b475bf3198f2c5" providerId="Windows Live" clId="Web-{3ABB38A2-F41A-4A32-A773-3943BCB3ACB5}" dt="2025-01-11T10:44:01.343" v="384"/>
          <pc:sldLayoutMkLst>
            <pc:docMk/>
            <pc:sldMasterMk cId="2824960428" sldId="2147483660"/>
            <pc:sldLayoutMk cId="3237546043" sldId="2147483670"/>
          </pc:sldLayoutMkLst>
        </pc:sldLayoutChg>
        <pc:sldLayoutChg chg="add del mod replId">
          <pc:chgData name="Duygu Mazak" userId="e4b475bf3198f2c5" providerId="Windows Live" clId="Web-{3ABB38A2-F41A-4A32-A773-3943BCB3ACB5}" dt="2025-01-11T10:44:01.343" v="384"/>
          <pc:sldLayoutMkLst>
            <pc:docMk/>
            <pc:sldMasterMk cId="2824960428" sldId="2147483660"/>
            <pc:sldLayoutMk cId="1554568579" sldId="2147483671"/>
          </pc:sldLayoutMkLst>
        </pc:sldLayoutChg>
      </pc:sldMasterChg>
      <pc:sldMasterChg chg="add del addSldLayout delSldLayout modSldLayout">
        <pc:chgData name="Duygu Mazak" userId="e4b475bf3198f2c5" providerId="Windows Live" clId="Web-{3ABB38A2-F41A-4A32-A773-3943BCB3ACB5}" dt="2025-01-11T10:43:59.093" v="383"/>
        <pc:sldMasterMkLst>
          <pc:docMk/>
          <pc:sldMasterMk cId="261433329" sldId="2147483672"/>
        </pc:sldMasterMkLst>
        <pc:sldLayoutChg chg="add del mod replId">
          <pc:chgData name="Duygu Mazak" userId="e4b475bf3198f2c5" providerId="Windows Live" clId="Web-{3ABB38A2-F41A-4A32-A773-3943BCB3ACB5}" dt="2025-01-11T10:43:59.093" v="383"/>
          <pc:sldLayoutMkLst>
            <pc:docMk/>
            <pc:sldMasterMk cId="261433329" sldId="2147483672"/>
            <pc:sldLayoutMk cId="795796925" sldId="2147483673"/>
          </pc:sldLayoutMkLst>
        </pc:sldLayoutChg>
        <pc:sldLayoutChg chg="add del mod replId">
          <pc:chgData name="Duygu Mazak" userId="e4b475bf3198f2c5" providerId="Windows Live" clId="Web-{3ABB38A2-F41A-4A32-A773-3943BCB3ACB5}" dt="2025-01-11T10:43:59.093" v="383"/>
          <pc:sldLayoutMkLst>
            <pc:docMk/>
            <pc:sldMasterMk cId="261433329" sldId="2147483672"/>
            <pc:sldLayoutMk cId="3865197594" sldId="2147483674"/>
          </pc:sldLayoutMkLst>
        </pc:sldLayoutChg>
        <pc:sldLayoutChg chg="add del mod replId">
          <pc:chgData name="Duygu Mazak" userId="e4b475bf3198f2c5" providerId="Windows Live" clId="Web-{3ABB38A2-F41A-4A32-A773-3943BCB3ACB5}" dt="2025-01-11T10:43:59.093" v="383"/>
          <pc:sldLayoutMkLst>
            <pc:docMk/>
            <pc:sldMasterMk cId="261433329" sldId="2147483672"/>
            <pc:sldLayoutMk cId="1576274642" sldId="2147483675"/>
          </pc:sldLayoutMkLst>
        </pc:sldLayoutChg>
        <pc:sldLayoutChg chg="add del mod replId">
          <pc:chgData name="Duygu Mazak" userId="e4b475bf3198f2c5" providerId="Windows Live" clId="Web-{3ABB38A2-F41A-4A32-A773-3943BCB3ACB5}" dt="2025-01-11T10:43:59.093" v="383"/>
          <pc:sldLayoutMkLst>
            <pc:docMk/>
            <pc:sldMasterMk cId="261433329" sldId="2147483672"/>
            <pc:sldLayoutMk cId="4198840049" sldId="2147483676"/>
          </pc:sldLayoutMkLst>
        </pc:sldLayoutChg>
        <pc:sldLayoutChg chg="add del mod replId">
          <pc:chgData name="Duygu Mazak" userId="e4b475bf3198f2c5" providerId="Windows Live" clId="Web-{3ABB38A2-F41A-4A32-A773-3943BCB3ACB5}" dt="2025-01-11T10:43:59.093" v="383"/>
          <pc:sldLayoutMkLst>
            <pc:docMk/>
            <pc:sldMasterMk cId="261433329" sldId="2147483672"/>
            <pc:sldLayoutMk cId="1300102559" sldId="2147483677"/>
          </pc:sldLayoutMkLst>
        </pc:sldLayoutChg>
        <pc:sldLayoutChg chg="add del mod replId">
          <pc:chgData name="Duygu Mazak" userId="e4b475bf3198f2c5" providerId="Windows Live" clId="Web-{3ABB38A2-F41A-4A32-A773-3943BCB3ACB5}" dt="2025-01-11T10:43:59.093" v="383"/>
          <pc:sldLayoutMkLst>
            <pc:docMk/>
            <pc:sldMasterMk cId="261433329" sldId="2147483672"/>
            <pc:sldLayoutMk cId="3230159079" sldId="2147483678"/>
          </pc:sldLayoutMkLst>
        </pc:sldLayoutChg>
        <pc:sldLayoutChg chg="add del mod replId">
          <pc:chgData name="Duygu Mazak" userId="e4b475bf3198f2c5" providerId="Windows Live" clId="Web-{3ABB38A2-F41A-4A32-A773-3943BCB3ACB5}" dt="2025-01-11T10:43:59.093" v="383"/>
          <pc:sldLayoutMkLst>
            <pc:docMk/>
            <pc:sldMasterMk cId="261433329" sldId="2147483672"/>
            <pc:sldLayoutMk cId="2293185053" sldId="2147483679"/>
          </pc:sldLayoutMkLst>
        </pc:sldLayoutChg>
        <pc:sldLayoutChg chg="add del mod replId">
          <pc:chgData name="Duygu Mazak" userId="e4b475bf3198f2c5" providerId="Windows Live" clId="Web-{3ABB38A2-F41A-4A32-A773-3943BCB3ACB5}" dt="2025-01-11T10:43:59.093" v="383"/>
          <pc:sldLayoutMkLst>
            <pc:docMk/>
            <pc:sldMasterMk cId="261433329" sldId="2147483672"/>
            <pc:sldLayoutMk cId="3559726428" sldId="2147483680"/>
          </pc:sldLayoutMkLst>
        </pc:sldLayoutChg>
        <pc:sldLayoutChg chg="add del mod replId">
          <pc:chgData name="Duygu Mazak" userId="e4b475bf3198f2c5" providerId="Windows Live" clId="Web-{3ABB38A2-F41A-4A32-A773-3943BCB3ACB5}" dt="2025-01-11T10:43:59.093" v="383"/>
          <pc:sldLayoutMkLst>
            <pc:docMk/>
            <pc:sldMasterMk cId="261433329" sldId="2147483672"/>
            <pc:sldLayoutMk cId="3476181193" sldId="2147483681"/>
          </pc:sldLayoutMkLst>
        </pc:sldLayoutChg>
        <pc:sldLayoutChg chg="add del mod replId">
          <pc:chgData name="Duygu Mazak" userId="e4b475bf3198f2c5" providerId="Windows Live" clId="Web-{3ABB38A2-F41A-4A32-A773-3943BCB3ACB5}" dt="2025-01-11T10:43:59.093" v="383"/>
          <pc:sldLayoutMkLst>
            <pc:docMk/>
            <pc:sldMasterMk cId="261433329" sldId="2147483672"/>
            <pc:sldLayoutMk cId="455827952" sldId="2147483682"/>
          </pc:sldLayoutMkLst>
        </pc:sldLayoutChg>
        <pc:sldLayoutChg chg="add del mod replId">
          <pc:chgData name="Duygu Mazak" userId="e4b475bf3198f2c5" providerId="Windows Live" clId="Web-{3ABB38A2-F41A-4A32-A773-3943BCB3ACB5}" dt="2025-01-11T10:43:59.093" v="383"/>
          <pc:sldLayoutMkLst>
            <pc:docMk/>
            <pc:sldMasterMk cId="261433329" sldId="2147483672"/>
            <pc:sldLayoutMk cId="2173860834" sldId="2147483683"/>
          </pc:sldLayoutMkLst>
        </pc:sldLayoutChg>
      </pc:sldMasterChg>
      <pc:sldMasterChg chg="add del addSldLayout delSldLayout modSldLayout">
        <pc:chgData name="Duygu Mazak" userId="e4b475bf3198f2c5" providerId="Windows Live" clId="Web-{3ABB38A2-F41A-4A32-A773-3943BCB3ACB5}" dt="2025-01-11T10:43:55.812" v="382"/>
        <pc:sldMasterMkLst>
          <pc:docMk/>
          <pc:sldMasterMk cId="2375742543" sldId="2147483684"/>
        </pc:sldMasterMkLst>
        <pc:sldLayoutChg chg="add del mod replId">
          <pc:chgData name="Duygu Mazak" userId="e4b475bf3198f2c5" providerId="Windows Live" clId="Web-{3ABB38A2-F41A-4A32-A773-3943BCB3ACB5}" dt="2025-01-11T10:43:55.812" v="382"/>
          <pc:sldLayoutMkLst>
            <pc:docMk/>
            <pc:sldMasterMk cId="2375742543" sldId="2147483684"/>
            <pc:sldLayoutMk cId="270547236" sldId="2147483685"/>
          </pc:sldLayoutMkLst>
        </pc:sldLayoutChg>
        <pc:sldLayoutChg chg="add del mod replId">
          <pc:chgData name="Duygu Mazak" userId="e4b475bf3198f2c5" providerId="Windows Live" clId="Web-{3ABB38A2-F41A-4A32-A773-3943BCB3ACB5}" dt="2025-01-11T10:43:55.812" v="382"/>
          <pc:sldLayoutMkLst>
            <pc:docMk/>
            <pc:sldMasterMk cId="2375742543" sldId="2147483684"/>
            <pc:sldLayoutMk cId="412034041" sldId="2147483686"/>
          </pc:sldLayoutMkLst>
        </pc:sldLayoutChg>
        <pc:sldLayoutChg chg="add del mod replId">
          <pc:chgData name="Duygu Mazak" userId="e4b475bf3198f2c5" providerId="Windows Live" clId="Web-{3ABB38A2-F41A-4A32-A773-3943BCB3ACB5}" dt="2025-01-11T10:43:55.812" v="382"/>
          <pc:sldLayoutMkLst>
            <pc:docMk/>
            <pc:sldMasterMk cId="2375742543" sldId="2147483684"/>
            <pc:sldLayoutMk cId="4015464033" sldId="2147483687"/>
          </pc:sldLayoutMkLst>
        </pc:sldLayoutChg>
        <pc:sldLayoutChg chg="add del mod replId">
          <pc:chgData name="Duygu Mazak" userId="e4b475bf3198f2c5" providerId="Windows Live" clId="Web-{3ABB38A2-F41A-4A32-A773-3943BCB3ACB5}" dt="2025-01-11T10:43:55.812" v="382"/>
          <pc:sldLayoutMkLst>
            <pc:docMk/>
            <pc:sldMasterMk cId="2375742543" sldId="2147483684"/>
            <pc:sldLayoutMk cId="409254477" sldId="2147483688"/>
          </pc:sldLayoutMkLst>
        </pc:sldLayoutChg>
        <pc:sldLayoutChg chg="add del mod replId">
          <pc:chgData name="Duygu Mazak" userId="e4b475bf3198f2c5" providerId="Windows Live" clId="Web-{3ABB38A2-F41A-4A32-A773-3943BCB3ACB5}" dt="2025-01-11T10:43:55.812" v="382"/>
          <pc:sldLayoutMkLst>
            <pc:docMk/>
            <pc:sldMasterMk cId="2375742543" sldId="2147483684"/>
            <pc:sldLayoutMk cId="2958869453" sldId="2147483689"/>
          </pc:sldLayoutMkLst>
        </pc:sldLayoutChg>
        <pc:sldLayoutChg chg="add del mod replId">
          <pc:chgData name="Duygu Mazak" userId="e4b475bf3198f2c5" providerId="Windows Live" clId="Web-{3ABB38A2-F41A-4A32-A773-3943BCB3ACB5}" dt="2025-01-11T10:43:55.812" v="382"/>
          <pc:sldLayoutMkLst>
            <pc:docMk/>
            <pc:sldMasterMk cId="2375742543" sldId="2147483684"/>
            <pc:sldLayoutMk cId="77203741" sldId="2147483690"/>
          </pc:sldLayoutMkLst>
        </pc:sldLayoutChg>
        <pc:sldLayoutChg chg="add del mod replId">
          <pc:chgData name="Duygu Mazak" userId="e4b475bf3198f2c5" providerId="Windows Live" clId="Web-{3ABB38A2-F41A-4A32-A773-3943BCB3ACB5}" dt="2025-01-11T10:43:55.812" v="382"/>
          <pc:sldLayoutMkLst>
            <pc:docMk/>
            <pc:sldMasterMk cId="2375742543" sldId="2147483684"/>
            <pc:sldLayoutMk cId="1241078930" sldId="2147483691"/>
          </pc:sldLayoutMkLst>
        </pc:sldLayoutChg>
        <pc:sldLayoutChg chg="add del mod replId">
          <pc:chgData name="Duygu Mazak" userId="e4b475bf3198f2c5" providerId="Windows Live" clId="Web-{3ABB38A2-F41A-4A32-A773-3943BCB3ACB5}" dt="2025-01-11T10:43:55.812" v="382"/>
          <pc:sldLayoutMkLst>
            <pc:docMk/>
            <pc:sldMasterMk cId="2375742543" sldId="2147483684"/>
            <pc:sldLayoutMk cId="3901672806" sldId="2147483692"/>
          </pc:sldLayoutMkLst>
        </pc:sldLayoutChg>
        <pc:sldLayoutChg chg="add del mod replId">
          <pc:chgData name="Duygu Mazak" userId="e4b475bf3198f2c5" providerId="Windows Live" clId="Web-{3ABB38A2-F41A-4A32-A773-3943BCB3ACB5}" dt="2025-01-11T10:43:55.812" v="382"/>
          <pc:sldLayoutMkLst>
            <pc:docMk/>
            <pc:sldMasterMk cId="2375742543" sldId="2147483684"/>
            <pc:sldLayoutMk cId="3396054395" sldId="2147483693"/>
          </pc:sldLayoutMkLst>
        </pc:sldLayoutChg>
        <pc:sldLayoutChg chg="add del mod replId">
          <pc:chgData name="Duygu Mazak" userId="e4b475bf3198f2c5" providerId="Windows Live" clId="Web-{3ABB38A2-F41A-4A32-A773-3943BCB3ACB5}" dt="2025-01-11T10:43:55.812" v="382"/>
          <pc:sldLayoutMkLst>
            <pc:docMk/>
            <pc:sldMasterMk cId="2375742543" sldId="2147483684"/>
            <pc:sldLayoutMk cId="1688849519" sldId="2147483694"/>
          </pc:sldLayoutMkLst>
        </pc:sldLayoutChg>
        <pc:sldLayoutChg chg="add del mod replId">
          <pc:chgData name="Duygu Mazak" userId="e4b475bf3198f2c5" providerId="Windows Live" clId="Web-{3ABB38A2-F41A-4A32-A773-3943BCB3ACB5}" dt="2025-01-11T10:43:55.812" v="382"/>
          <pc:sldLayoutMkLst>
            <pc:docMk/>
            <pc:sldMasterMk cId="2375742543" sldId="2147483684"/>
            <pc:sldLayoutMk cId="212276952" sldId="2147483695"/>
          </pc:sldLayoutMkLst>
        </pc:sldLayoutChg>
      </pc:sldMasterChg>
      <pc:sldMasterChg chg="add del addSldLayout delSldLayout modSldLayout">
        <pc:chgData name="Duygu Mazak" userId="e4b475bf3198f2c5" providerId="Windows Live" clId="Web-{3ABB38A2-F41A-4A32-A773-3943BCB3ACB5}" dt="2025-01-11T10:43:52.843" v="381"/>
        <pc:sldMasterMkLst>
          <pc:docMk/>
          <pc:sldMasterMk cId="3334414757" sldId="2147483696"/>
        </pc:sldMasterMkLst>
        <pc:sldLayoutChg chg="add del mod replId">
          <pc:chgData name="Duygu Mazak" userId="e4b475bf3198f2c5" providerId="Windows Live" clId="Web-{3ABB38A2-F41A-4A32-A773-3943BCB3ACB5}" dt="2025-01-11T10:43:52.843" v="381"/>
          <pc:sldLayoutMkLst>
            <pc:docMk/>
            <pc:sldMasterMk cId="3334414757" sldId="2147483696"/>
            <pc:sldLayoutMk cId="317238191" sldId="2147483697"/>
          </pc:sldLayoutMkLst>
        </pc:sldLayoutChg>
        <pc:sldLayoutChg chg="add del mod replId">
          <pc:chgData name="Duygu Mazak" userId="e4b475bf3198f2c5" providerId="Windows Live" clId="Web-{3ABB38A2-F41A-4A32-A773-3943BCB3ACB5}" dt="2025-01-11T10:43:52.843" v="381"/>
          <pc:sldLayoutMkLst>
            <pc:docMk/>
            <pc:sldMasterMk cId="3334414757" sldId="2147483696"/>
            <pc:sldLayoutMk cId="2062507591" sldId="2147483698"/>
          </pc:sldLayoutMkLst>
        </pc:sldLayoutChg>
        <pc:sldLayoutChg chg="add del mod replId">
          <pc:chgData name="Duygu Mazak" userId="e4b475bf3198f2c5" providerId="Windows Live" clId="Web-{3ABB38A2-F41A-4A32-A773-3943BCB3ACB5}" dt="2025-01-11T10:43:52.843" v="381"/>
          <pc:sldLayoutMkLst>
            <pc:docMk/>
            <pc:sldMasterMk cId="3334414757" sldId="2147483696"/>
            <pc:sldLayoutMk cId="2819466240" sldId="2147483699"/>
          </pc:sldLayoutMkLst>
        </pc:sldLayoutChg>
        <pc:sldLayoutChg chg="add del mod replId">
          <pc:chgData name="Duygu Mazak" userId="e4b475bf3198f2c5" providerId="Windows Live" clId="Web-{3ABB38A2-F41A-4A32-A773-3943BCB3ACB5}" dt="2025-01-11T10:43:52.843" v="381"/>
          <pc:sldLayoutMkLst>
            <pc:docMk/>
            <pc:sldMasterMk cId="3334414757" sldId="2147483696"/>
            <pc:sldLayoutMk cId="542283193" sldId="2147483700"/>
          </pc:sldLayoutMkLst>
        </pc:sldLayoutChg>
        <pc:sldLayoutChg chg="add del mod replId">
          <pc:chgData name="Duygu Mazak" userId="e4b475bf3198f2c5" providerId="Windows Live" clId="Web-{3ABB38A2-F41A-4A32-A773-3943BCB3ACB5}" dt="2025-01-11T10:43:52.843" v="381"/>
          <pc:sldLayoutMkLst>
            <pc:docMk/>
            <pc:sldMasterMk cId="3334414757" sldId="2147483696"/>
            <pc:sldLayoutMk cId="3273265115" sldId="2147483701"/>
          </pc:sldLayoutMkLst>
        </pc:sldLayoutChg>
        <pc:sldLayoutChg chg="add del mod replId">
          <pc:chgData name="Duygu Mazak" userId="e4b475bf3198f2c5" providerId="Windows Live" clId="Web-{3ABB38A2-F41A-4A32-A773-3943BCB3ACB5}" dt="2025-01-11T10:43:52.843" v="381"/>
          <pc:sldLayoutMkLst>
            <pc:docMk/>
            <pc:sldMasterMk cId="3334414757" sldId="2147483696"/>
            <pc:sldLayoutMk cId="3004264912" sldId="2147483702"/>
          </pc:sldLayoutMkLst>
        </pc:sldLayoutChg>
        <pc:sldLayoutChg chg="add del mod replId">
          <pc:chgData name="Duygu Mazak" userId="e4b475bf3198f2c5" providerId="Windows Live" clId="Web-{3ABB38A2-F41A-4A32-A773-3943BCB3ACB5}" dt="2025-01-11T10:43:52.843" v="381"/>
          <pc:sldLayoutMkLst>
            <pc:docMk/>
            <pc:sldMasterMk cId="3334414757" sldId="2147483696"/>
            <pc:sldLayoutMk cId="3165665878" sldId="2147483703"/>
          </pc:sldLayoutMkLst>
        </pc:sldLayoutChg>
        <pc:sldLayoutChg chg="add del mod replId">
          <pc:chgData name="Duygu Mazak" userId="e4b475bf3198f2c5" providerId="Windows Live" clId="Web-{3ABB38A2-F41A-4A32-A773-3943BCB3ACB5}" dt="2025-01-11T10:43:52.843" v="381"/>
          <pc:sldLayoutMkLst>
            <pc:docMk/>
            <pc:sldMasterMk cId="3334414757" sldId="2147483696"/>
            <pc:sldLayoutMk cId="1352317643" sldId="2147483704"/>
          </pc:sldLayoutMkLst>
        </pc:sldLayoutChg>
        <pc:sldLayoutChg chg="add del mod replId">
          <pc:chgData name="Duygu Mazak" userId="e4b475bf3198f2c5" providerId="Windows Live" clId="Web-{3ABB38A2-F41A-4A32-A773-3943BCB3ACB5}" dt="2025-01-11T10:43:52.843" v="381"/>
          <pc:sldLayoutMkLst>
            <pc:docMk/>
            <pc:sldMasterMk cId="3334414757" sldId="2147483696"/>
            <pc:sldLayoutMk cId="2968162536" sldId="2147483705"/>
          </pc:sldLayoutMkLst>
        </pc:sldLayoutChg>
        <pc:sldLayoutChg chg="add del mod replId">
          <pc:chgData name="Duygu Mazak" userId="e4b475bf3198f2c5" providerId="Windows Live" clId="Web-{3ABB38A2-F41A-4A32-A773-3943BCB3ACB5}" dt="2025-01-11T10:43:52.843" v="381"/>
          <pc:sldLayoutMkLst>
            <pc:docMk/>
            <pc:sldMasterMk cId="3334414757" sldId="2147483696"/>
            <pc:sldLayoutMk cId="2273164459" sldId="2147483706"/>
          </pc:sldLayoutMkLst>
        </pc:sldLayoutChg>
        <pc:sldLayoutChg chg="add del mod replId">
          <pc:chgData name="Duygu Mazak" userId="e4b475bf3198f2c5" providerId="Windows Live" clId="Web-{3ABB38A2-F41A-4A32-A773-3943BCB3ACB5}" dt="2025-01-11T10:43:52.843" v="381"/>
          <pc:sldLayoutMkLst>
            <pc:docMk/>
            <pc:sldMasterMk cId="3334414757" sldId="2147483696"/>
            <pc:sldLayoutMk cId="2024874095" sldId="2147483707"/>
          </pc:sldLayoutMkLst>
        </pc:sldLayoutChg>
      </pc:sldMasterChg>
      <pc:sldMasterChg chg="add del addSldLayout delSldLayout modSldLayout">
        <pc:chgData name="Duygu Mazak" userId="e4b475bf3198f2c5" providerId="Windows Live" clId="Web-{3ABB38A2-F41A-4A32-A773-3943BCB3ACB5}" dt="2025-01-11T10:43:50.983" v="380"/>
        <pc:sldMasterMkLst>
          <pc:docMk/>
          <pc:sldMasterMk cId="254780630" sldId="2147483708"/>
        </pc:sldMasterMkLst>
        <pc:sldLayoutChg chg="add del mod replId">
          <pc:chgData name="Duygu Mazak" userId="e4b475bf3198f2c5" providerId="Windows Live" clId="Web-{3ABB38A2-F41A-4A32-A773-3943BCB3ACB5}" dt="2025-01-11T10:43:50.983" v="380"/>
          <pc:sldLayoutMkLst>
            <pc:docMk/>
            <pc:sldMasterMk cId="254780630" sldId="2147483708"/>
            <pc:sldLayoutMk cId="2421649089" sldId="2147483709"/>
          </pc:sldLayoutMkLst>
        </pc:sldLayoutChg>
        <pc:sldLayoutChg chg="add del mod replId">
          <pc:chgData name="Duygu Mazak" userId="e4b475bf3198f2c5" providerId="Windows Live" clId="Web-{3ABB38A2-F41A-4A32-A773-3943BCB3ACB5}" dt="2025-01-11T10:43:50.983" v="380"/>
          <pc:sldLayoutMkLst>
            <pc:docMk/>
            <pc:sldMasterMk cId="254780630" sldId="2147483708"/>
            <pc:sldLayoutMk cId="2522826867" sldId="2147483710"/>
          </pc:sldLayoutMkLst>
        </pc:sldLayoutChg>
        <pc:sldLayoutChg chg="add del mod replId">
          <pc:chgData name="Duygu Mazak" userId="e4b475bf3198f2c5" providerId="Windows Live" clId="Web-{3ABB38A2-F41A-4A32-A773-3943BCB3ACB5}" dt="2025-01-11T10:43:50.983" v="380"/>
          <pc:sldLayoutMkLst>
            <pc:docMk/>
            <pc:sldMasterMk cId="254780630" sldId="2147483708"/>
            <pc:sldLayoutMk cId="4147352081" sldId="2147483711"/>
          </pc:sldLayoutMkLst>
        </pc:sldLayoutChg>
        <pc:sldLayoutChg chg="add del mod replId">
          <pc:chgData name="Duygu Mazak" userId="e4b475bf3198f2c5" providerId="Windows Live" clId="Web-{3ABB38A2-F41A-4A32-A773-3943BCB3ACB5}" dt="2025-01-11T10:43:50.983" v="380"/>
          <pc:sldLayoutMkLst>
            <pc:docMk/>
            <pc:sldMasterMk cId="254780630" sldId="2147483708"/>
            <pc:sldLayoutMk cId="3145963625" sldId="2147483712"/>
          </pc:sldLayoutMkLst>
        </pc:sldLayoutChg>
        <pc:sldLayoutChg chg="add del mod replId">
          <pc:chgData name="Duygu Mazak" userId="e4b475bf3198f2c5" providerId="Windows Live" clId="Web-{3ABB38A2-F41A-4A32-A773-3943BCB3ACB5}" dt="2025-01-11T10:43:50.983" v="380"/>
          <pc:sldLayoutMkLst>
            <pc:docMk/>
            <pc:sldMasterMk cId="254780630" sldId="2147483708"/>
            <pc:sldLayoutMk cId="89662705" sldId="2147483713"/>
          </pc:sldLayoutMkLst>
        </pc:sldLayoutChg>
        <pc:sldLayoutChg chg="add del mod replId">
          <pc:chgData name="Duygu Mazak" userId="e4b475bf3198f2c5" providerId="Windows Live" clId="Web-{3ABB38A2-F41A-4A32-A773-3943BCB3ACB5}" dt="2025-01-11T10:43:50.983" v="380"/>
          <pc:sldLayoutMkLst>
            <pc:docMk/>
            <pc:sldMasterMk cId="254780630" sldId="2147483708"/>
            <pc:sldLayoutMk cId="34115124" sldId="2147483714"/>
          </pc:sldLayoutMkLst>
        </pc:sldLayoutChg>
        <pc:sldLayoutChg chg="add del mod replId">
          <pc:chgData name="Duygu Mazak" userId="e4b475bf3198f2c5" providerId="Windows Live" clId="Web-{3ABB38A2-F41A-4A32-A773-3943BCB3ACB5}" dt="2025-01-11T10:43:50.983" v="380"/>
          <pc:sldLayoutMkLst>
            <pc:docMk/>
            <pc:sldMasterMk cId="254780630" sldId="2147483708"/>
            <pc:sldLayoutMk cId="1154110237" sldId="2147483715"/>
          </pc:sldLayoutMkLst>
        </pc:sldLayoutChg>
        <pc:sldLayoutChg chg="add del mod replId">
          <pc:chgData name="Duygu Mazak" userId="e4b475bf3198f2c5" providerId="Windows Live" clId="Web-{3ABB38A2-F41A-4A32-A773-3943BCB3ACB5}" dt="2025-01-11T10:43:50.983" v="380"/>
          <pc:sldLayoutMkLst>
            <pc:docMk/>
            <pc:sldMasterMk cId="254780630" sldId="2147483708"/>
            <pc:sldLayoutMk cId="3144511531" sldId="2147483716"/>
          </pc:sldLayoutMkLst>
        </pc:sldLayoutChg>
        <pc:sldLayoutChg chg="add del mod replId">
          <pc:chgData name="Duygu Mazak" userId="e4b475bf3198f2c5" providerId="Windows Live" clId="Web-{3ABB38A2-F41A-4A32-A773-3943BCB3ACB5}" dt="2025-01-11T10:43:50.983" v="380"/>
          <pc:sldLayoutMkLst>
            <pc:docMk/>
            <pc:sldMasterMk cId="254780630" sldId="2147483708"/>
            <pc:sldLayoutMk cId="1263388887" sldId="2147483717"/>
          </pc:sldLayoutMkLst>
        </pc:sldLayoutChg>
        <pc:sldLayoutChg chg="add del mod replId">
          <pc:chgData name="Duygu Mazak" userId="e4b475bf3198f2c5" providerId="Windows Live" clId="Web-{3ABB38A2-F41A-4A32-A773-3943BCB3ACB5}" dt="2025-01-11T10:43:50.983" v="380"/>
          <pc:sldLayoutMkLst>
            <pc:docMk/>
            <pc:sldMasterMk cId="254780630" sldId="2147483708"/>
            <pc:sldLayoutMk cId="2660801902" sldId="2147483718"/>
          </pc:sldLayoutMkLst>
        </pc:sldLayoutChg>
        <pc:sldLayoutChg chg="add del mod replId">
          <pc:chgData name="Duygu Mazak" userId="e4b475bf3198f2c5" providerId="Windows Live" clId="Web-{3ABB38A2-F41A-4A32-A773-3943BCB3ACB5}" dt="2025-01-11T10:43:50.983" v="380"/>
          <pc:sldLayoutMkLst>
            <pc:docMk/>
            <pc:sldMasterMk cId="254780630" sldId="2147483708"/>
            <pc:sldLayoutMk cId="4163192228" sldId="2147483719"/>
          </pc:sldLayoutMkLst>
        </pc:sldLayoutChg>
      </pc:sldMasterChg>
      <pc:sldMasterChg chg="add del addSldLayout delSldLayout modSldLayout">
        <pc:chgData name="Duygu Mazak" userId="e4b475bf3198f2c5" providerId="Windows Live" clId="Web-{3ABB38A2-F41A-4A32-A773-3943BCB3ACB5}" dt="2025-01-11T10:43:50.062" v="379"/>
        <pc:sldMasterMkLst>
          <pc:docMk/>
          <pc:sldMasterMk cId="3988964363" sldId="2147483720"/>
        </pc:sldMasterMkLst>
        <pc:sldLayoutChg chg="add del mod replId">
          <pc:chgData name="Duygu Mazak" userId="e4b475bf3198f2c5" providerId="Windows Live" clId="Web-{3ABB38A2-F41A-4A32-A773-3943BCB3ACB5}" dt="2025-01-11T10:43:50.062" v="379"/>
          <pc:sldLayoutMkLst>
            <pc:docMk/>
            <pc:sldMasterMk cId="3988964363" sldId="2147483720"/>
            <pc:sldLayoutMk cId="278272839" sldId="2147483721"/>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5939557" sldId="2147483722"/>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637140970" sldId="2147483723"/>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1527536379" sldId="2147483724"/>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2936452968" sldId="2147483725"/>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862247352" sldId="2147483726"/>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763751066" sldId="2147483727"/>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4276055982" sldId="2147483728"/>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571090174" sldId="2147483729"/>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3350218998" sldId="2147483730"/>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2421142890" sldId="2147483731"/>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1829280962" sldId="2147483732"/>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2311913576" sldId="2147483733"/>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3251239720" sldId="2147483734"/>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2172818759" sldId="2147483735"/>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1704708703" sldId="2147483736"/>
          </pc:sldLayoutMkLst>
        </pc:sldLayoutChg>
        <pc:sldLayoutChg chg="add del mod replId">
          <pc:chgData name="Duygu Mazak" userId="e4b475bf3198f2c5" providerId="Windows Live" clId="Web-{3ABB38A2-F41A-4A32-A773-3943BCB3ACB5}" dt="2025-01-11T10:43:50.062" v="379"/>
          <pc:sldLayoutMkLst>
            <pc:docMk/>
            <pc:sldMasterMk cId="3988964363" sldId="2147483720"/>
            <pc:sldLayoutMk cId="1769478113" sldId="2147483737"/>
          </pc:sldLayoutMkLst>
        </pc:sldLayoutChg>
      </pc:sldMasterChg>
      <pc:sldMasterChg chg="add del addSldLayout delSldLayout modSldLayout">
        <pc:chgData name="Duygu Mazak" userId="e4b475bf3198f2c5" providerId="Windows Live" clId="Web-{3ABB38A2-F41A-4A32-A773-3943BCB3ACB5}" dt="2025-01-11T10:43:48.218" v="378"/>
        <pc:sldMasterMkLst>
          <pc:docMk/>
          <pc:sldMasterMk cId="894681859" sldId="2147483738"/>
        </pc:sldMasterMkLst>
        <pc:sldLayoutChg chg="add del mod replId">
          <pc:chgData name="Duygu Mazak" userId="e4b475bf3198f2c5" providerId="Windows Live" clId="Web-{3ABB38A2-F41A-4A32-A773-3943BCB3ACB5}" dt="2025-01-11T10:43:48.218" v="378"/>
          <pc:sldLayoutMkLst>
            <pc:docMk/>
            <pc:sldMasterMk cId="894681859" sldId="2147483738"/>
            <pc:sldLayoutMk cId="4063052959" sldId="2147483739"/>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525606689" sldId="2147483740"/>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1942444567" sldId="2147483741"/>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1568346718" sldId="2147483742"/>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3617016805" sldId="2147483743"/>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2325382583" sldId="2147483744"/>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3048912536" sldId="2147483745"/>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1548074633" sldId="2147483746"/>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451418929" sldId="2147483747"/>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156162897" sldId="2147483748"/>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935565995" sldId="2147483749"/>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1036671901" sldId="2147483750"/>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2237490449" sldId="2147483751"/>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3035854129" sldId="2147483752"/>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3457495338" sldId="2147483753"/>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2085671321" sldId="2147483754"/>
          </pc:sldLayoutMkLst>
        </pc:sldLayoutChg>
        <pc:sldLayoutChg chg="add del mod replId">
          <pc:chgData name="Duygu Mazak" userId="e4b475bf3198f2c5" providerId="Windows Live" clId="Web-{3ABB38A2-F41A-4A32-A773-3943BCB3ACB5}" dt="2025-01-11T10:43:48.218" v="378"/>
          <pc:sldLayoutMkLst>
            <pc:docMk/>
            <pc:sldMasterMk cId="894681859" sldId="2147483738"/>
            <pc:sldLayoutMk cId="2723652554" sldId="2147483755"/>
          </pc:sldLayoutMkLst>
        </pc:sldLayoutChg>
      </pc:sldMasterChg>
    </pc:docChg>
  </pc:docChgLst>
  <pc:docChgLst>
    <pc:chgData name="Duygu Mazak" userId="e4b475bf3198f2c5" providerId="Windows Live" clId="Web-{52182D9F-FEFA-44F5-ACDE-DF405236BABB}"/>
    <pc:docChg chg="addSld delSld modSld sldOrd addSection modSection">
      <pc:chgData name="Duygu Mazak" userId="e4b475bf3198f2c5" providerId="Windows Live" clId="Web-{52182D9F-FEFA-44F5-ACDE-DF405236BABB}" dt="2025-01-13T01:14:05.397" v="1041" actId="20577"/>
      <pc:docMkLst>
        <pc:docMk/>
      </pc:docMkLst>
      <pc:sldChg chg="modSp">
        <pc:chgData name="Duygu Mazak" userId="e4b475bf3198f2c5" providerId="Windows Live" clId="Web-{52182D9F-FEFA-44F5-ACDE-DF405236BABB}" dt="2025-01-12T14:23:44.526" v="804" actId="20577"/>
        <pc:sldMkLst>
          <pc:docMk/>
          <pc:sldMk cId="1674425800" sldId="256"/>
        </pc:sldMkLst>
        <pc:spChg chg="mod">
          <ac:chgData name="Duygu Mazak" userId="e4b475bf3198f2c5" providerId="Windows Live" clId="Web-{52182D9F-FEFA-44F5-ACDE-DF405236BABB}" dt="2025-01-12T14:23:44.526" v="804" actId="20577"/>
          <ac:spMkLst>
            <pc:docMk/>
            <pc:sldMk cId="1674425800" sldId="256"/>
            <ac:spMk id="2" creationId="{00000000-0000-0000-0000-000000000000}"/>
          </ac:spMkLst>
        </pc:spChg>
      </pc:sldChg>
      <pc:sldChg chg="addSp modSp mod setBg">
        <pc:chgData name="Duygu Mazak" userId="e4b475bf3198f2c5" providerId="Windows Live" clId="Web-{52182D9F-FEFA-44F5-ACDE-DF405236BABB}" dt="2025-01-13T00:29:27.225" v="985"/>
        <pc:sldMkLst>
          <pc:docMk/>
          <pc:sldMk cId="2761514181" sldId="259"/>
        </pc:sldMkLst>
        <pc:spChg chg="mod">
          <ac:chgData name="Duygu Mazak" userId="e4b475bf3198f2c5" providerId="Windows Live" clId="Web-{52182D9F-FEFA-44F5-ACDE-DF405236BABB}" dt="2025-01-13T00:29:27.225" v="985"/>
          <ac:spMkLst>
            <pc:docMk/>
            <pc:sldMk cId="2761514181" sldId="259"/>
            <ac:spMk id="2" creationId="{4A442DCC-95B6-65E3-BE45-BAA2B122E749}"/>
          </ac:spMkLst>
        </pc:spChg>
        <pc:spChg chg="mod">
          <ac:chgData name="Duygu Mazak" userId="e4b475bf3198f2c5" providerId="Windows Live" clId="Web-{52182D9F-FEFA-44F5-ACDE-DF405236BABB}" dt="2025-01-13T00:29:27.225" v="985"/>
          <ac:spMkLst>
            <pc:docMk/>
            <pc:sldMk cId="2761514181" sldId="259"/>
            <ac:spMk id="3" creationId="{E891DC22-1B2D-045F-8FE9-484252AD1DB3}"/>
          </ac:spMkLst>
        </pc:spChg>
        <pc:spChg chg="add">
          <ac:chgData name="Duygu Mazak" userId="e4b475bf3198f2c5" providerId="Windows Live" clId="Web-{52182D9F-FEFA-44F5-ACDE-DF405236BABB}" dt="2025-01-13T00:29:27.225" v="985"/>
          <ac:spMkLst>
            <pc:docMk/>
            <pc:sldMk cId="2761514181" sldId="259"/>
            <ac:spMk id="8" creationId="{1B15ED52-F352-441B-82BF-E0EA34836D08}"/>
          </ac:spMkLst>
        </pc:spChg>
        <pc:spChg chg="add">
          <ac:chgData name="Duygu Mazak" userId="e4b475bf3198f2c5" providerId="Windows Live" clId="Web-{52182D9F-FEFA-44F5-ACDE-DF405236BABB}" dt="2025-01-13T00:29:27.225" v="985"/>
          <ac:spMkLst>
            <pc:docMk/>
            <pc:sldMk cId="2761514181" sldId="259"/>
            <ac:spMk id="10" creationId="{3B2E3793-BFE6-45A2-9B7B-E18844431C99}"/>
          </ac:spMkLst>
        </pc:spChg>
        <pc:spChg chg="add">
          <ac:chgData name="Duygu Mazak" userId="e4b475bf3198f2c5" providerId="Windows Live" clId="Web-{52182D9F-FEFA-44F5-ACDE-DF405236BABB}" dt="2025-01-13T00:29:27.225" v="985"/>
          <ac:spMkLst>
            <pc:docMk/>
            <pc:sldMk cId="2761514181" sldId="259"/>
            <ac:spMk id="12" creationId="{BC4C4868-CB8F-4AF9-9CDB-8108F2C19B67}"/>
          </ac:spMkLst>
        </pc:spChg>
        <pc:spChg chg="add">
          <ac:chgData name="Duygu Mazak" userId="e4b475bf3198f2c5" providerId="Windows Live" clId="Web-{52182D9F-FEFA-44F5-ACDE-DF405236BABB}" dt="2025-01-13T00:29:27.225" v="985"/>
          <ac:spMkLst>
            <pc:docMk/>
            <pc:sldMk cId="2761514181" sldId="259"/>
            <ac:spMk id="14" creationId="{375E0459-6403-40CD-989D-56A4407CA12E}"/>
          </ac:spMkLst>
        </pc:spChg>
        <pc:spChg chg="add">
          <ac:chgData name="Duygu Mazak" userId="e4b475bf3198f2c5" providerId="Windows Live" clId="Web-{52182D9F-FEFA-44F5-ACDE-DF405236BABB}" dt="2025-01-13T00:29:27.225" v="985"/>
          <ac:spMkLst>
            <pc:docMk/>
            <pc:sldMk cId="2761514181" sldId="259"/>
            <ac:spMk id="16" creationId="{53E5B1A8-3AC9-4BD1-9BBC-78CA94F2D1BA}"/>
          </ac:spMkLst>
        </pc:spChg>
      </pc:sldChg>
      <pc:sldChg chg="addSp modSp del">
        <pc:chgData name="Duygu Mazak" userId="e4b475bf3198f2c5" providerId="Windows Live" clId="Web-{52182D9F-FEFA-44F5-ACDE-DF405236BABB}" dt="2025-01-12T11:04:30.914" v="606"/>
        <pc:sldMkLst>
          <pc:docMk/>
          <pc:sldMk cId="103214432" sldId="262"/>
        </pc:sldMkLst>
        <pc:spChg chg="add mod">
          <ac:chgData name="Duygu Mazak" userId="e4b475bf3198f2c5" providerId="Windows Live" clId="Web-{52182D9F-FEFA-44F5-ACDE-DF405236BABB}" dt="2025-01-12T10:05:05.084" v="562" actId="1076"/>
          <ac:spMkLst>
            <pc:docMk/>
            <pc:sldMk cId="103214432" sldId="262"/>
            <ac:spMk id="2" creationId="{5D4F18F4-FD9F-E208-6148-FFD44D2E385F}"/>
          </ac:spMkLst>
        </pc:spChg>
        <pc:spChg chg="add mod">
          <ac:chgData name="Duygu Mazak" userId="e4b475bf3198f2c5" providerId="Windows Live" clId="Web-{52182D9F-FEFA-44F5-ACDE-DF405236BABB}" dt="2025-01-12T10:05:15.584" v="571" actId="20577"/>
          <ac:spMkLst>
            <pc:docMk/>
            <pc:sldMk cId="103214432" sldId="262"/>
            <ac:spMk id="3" creationId="{09B89C59-1FEA-C98D-B949-D602670A059F}"/>
          </ac:spMkLst>
        </pc:spChg>
      </pc:sldChg>
      <pc:sldChg chg="modSp">
        <pc:chgData name="Duygu Mazak" userId="e4b475bf3198f2c5" providerId="Windows Live" clId="Web-{52182D9F-FEFA-44F5-ACDE-DF405236BABB}" dt="2025-01-13T01:05:22.926" v="1012" actId="20577"/>
        <pc:sldMkLst>
          <pc:docMk/>
          <pc:sldMk cId="3115039166" sldId="265"/>
        </pc:sldMkLst>
        <pc:spChg chg="mod">
          <ac:chgData name="Duygu Mazak" userId="e4b475bf3198f2c5" providerId="Windows Live" clId="Web-{52182D9F-FEFA-44F5-ACDE-DF405236BABB}" dt="2025-01-13T01:05:22.926" v="1012" actId="20577"/>
          <ac:spMkLst>
            <pc:docMk/>
            <pc:sldMk cId="3115039166" sldId="265"/>
            <ac:spMk id="3" creationId="{DDFB79FE-6FAF-C292-432F-E7948B242FB7}"/>
          </ac:spMkLst>
        </pc:spChg>
      </pc:sldChg>
      <pc:sldChg chg="modSp">
        <pc:chgData name="Duygu Mazak" userId="e4b475bf3198f2c5" providerId="Windows Live" clId="Web-{52182D9F-FEFA-44F5-ACDE-DF405236BABB}" dt="2025-01-12T11:03:27.303" v="604" actId="20577"/>
        <pc:sldMkLst>
          <pc:docMk/>
          <pc:sldMk cId="1119584858" sldId="266"/>
        </pc:sldMkLst>
        <pc:spChg chg="mod">
          <ac:chgData name="Duygu Mazak" userId="e4b475bf3198f2c5" providerId="Windows Live" clId="Web-{52182D9F-FEFA-44F5-ACDE-DF405236BABB}" dt="2025-01-12T11:03:27.303" v="604" actId="20577"/>
          <ac:spMkLst>
            <pc:docMk/>
            <pc:sldMk cId="1119584858" sldId="266"/>
            <ac:spMk id="3" creationId="{A70082C3-05B0-BE2C-584B-D846DF50F3CE}"/>
          </ac:spMkLst>
        </pc:spChg>
      </pc:sldChg>
      <pc:sldChg chg="del">
        <pc:chgData name="Duygu Mazak" userId="e4b475bf3198f2c5" providerId="Windows Live" clId="Web-{52182D9F-FEFA-44F5-ACDE-DF405236BABB}" dt="2025-01-12T11:04:02.570" v="605"/>
        <pc:sldMkLst>
          <pc:docMk/>
          <pc:sldMk cId="2664475937" sldId="269"/>
        </pc:sldMkLst>
      </pc:sldChg>
      <pc:sldChg chg="del">
        <pc:chgData name="Duygu Mazak" userId="e4b475bf3198f2c5" providerId="Windows Live" clId="Web-{52182D9F-FEFA-44F5-ACDE-DF405236BABB}" dt="2025-01-12T11:04:31.665" v="607"/>
        <pc:sldMkLst>
          <pc:docMk/>
          <pc:sldMk cId="3841176322" sldId="271"/>
        </pc:sldMkLst>
      </pc:sldChg>
      <pc:sldChg chg="addSp delSp modSp">
        <pc:chgData name="Duygu Mazak" userId="e4b475bf3198f2c5" providerId="Windows Live" clId="Web-{52182D9F-FEFA-44F5-ACDE-DF405236BABB}" dt="2025-01-12T11:08:03.577" v="646" actId="14100"/>
        <pc:sldMkLst>
          <pc:docMk/>
          <pc:sldMk cId="3875151794" sldId="274"/>
        </pc:sldMkLst>
        <pc:spChg chg="mod">
          <ac:chgData name="Duygu Mazak" userId="e4b475bf3198f2c5" providerId="Windows Live" clId="Web-{52182D9F-FEFA-44F5-ACDE-DF405236BABB}" dt="2025-01-12T11:07:49.889" v="640" actId="20577"/>
          <ac:spMkLst>
            <pc:docMk/>
            <pc:sldMk cId="3875151794" sldId="274"/>
            <ac:spMk id="3" creationId="{0D691954-3013-CBC9-A8F9-29398B9119C3}"/>
          </ac:spMkLst>
        </pc:spChg>
        <pc:spChg chg="add mod">
          <ac:chgData name="Duygu Mazak" userId="e4b475bf3198f2c5" providerId="Windows Live" clId="Web-{52182D9F-FEFA-44F5-ACDE-DF405236BABB}" dt="2025-01-12T11:07:52.826" v="641" actId="1076"/>
          <ac:spMkLst>
            <pc:docMk/>
            <pc:sldMk cId="3875151794" sldId="274"/>
            <ac:spMk id="4" creationId="{3FDBF58D-7D2A-5BC8-0269-E34819012871}"/>
          </ac:spMkLst>
        </pc:spChg>
        <pc:spChg chg="add mod">
          <ac:chgData name="Duygu Mazak" userId="e4b475bf3198f2c5" providerId="Windows Live" clId="Web-{52182D9F-FEFA-44F5-ACDE-DF405236BABB}" dt="2025-01-12T11:07:54.623" v="642" actId="1076"/>
          <ac:spMkLst>
            <pc:docMk/>
            <pc:sldMk cId="3875151794" sldId="274"/>
            <ac:spMk id="7" creationId="{C6562EF4-223F-C1C5-55DA-B7F379F51981}"/>
          </ac:spMkLst>
        </pc:spChg>
        <pc:spChg chg="add mod">
          <ac:chgData name="Duygu Mazak" userId="e4b475bf3198f2c5" providerId="Windows Live" clId="Web-{52182D9F-FEFA-44F5-ACDE-DF405236BABB}" dt="2025-01-12T11:07:56.280" v="643" actId="1076"/>
          <ac:spMkLst>
            <pc:docMk/>
            <pc:sldMk cId="3875151794" sldId="274"/>
            <ac:spMk id="8" creationId="{F77825B4-409B-908D-F698-DC72D7465C46}"/>
          </ac:spMkLst>
        </pc:spChg>
        <pc:spChg chg="add mod">
          <ac:chgData name="Duygu Mazak" userId="e4b475bf3198f2c5" providerId="Windows Live" clId="Web-{52182D9F-FEFA-44F5-ACDE-DF405236BABB}" dt="2025-01-12T11:08:03.577" v="646" actId="14100"/>
          <ac:spMkLst>
            <pc:docMk/>
            <pc:sldMk cId="3875151794" sldId="274"/>
            <ac:spMk id="9" creationId="{C40C5715-18C4-9A68-C088-34B41516705C}"/>
          </ac:spMkLst>
        </pc:spChg>
        <pc:picChg chg="add del mod">
          <ac:chgData name="Duygu Mazak" userId="e4b475bf3198f2c5" providerId="Windows Live" clId="Web-{52182D9F-FEFA-44F5-ACDE-DF405236BABB}" dt="2025-01-12T11:06:30.683" v="619"/>
          <ac:picMkLst>
            <pc:docMk/>
            <pc:sldMk cId="3875151794" sldId="274"/>
            <ac:picMk id="5" creationId="{A69F4CF6-2036-5D0C-BA7D-3A725AC2541C}"/>
          </ac:picMkLst>
        </pc:picChg>
        <pc:picChg chg="add del mod">
          <ac:chgData name="Duygu Mazak" userId="e4b475bf3198f2c5" providerId="Windows Live" clId="Web-{52182D9F-FEFA-44F5-ACDE-DF405236BABB}" dt="2025-01-12T11:06:35.824" v="621"/>
          <ac:picMkLst>
            <pc:docMk/>
            <pc:sldMk cId="3875151794" sldId="274"/>
            <ac:picMk id="6" creationId="{2BBF5608-B2A8-8A76-B224-56A9471A5294}"/>
          </ac:picMkLst>
        </pc:picChg>
      </pc:sldChg>
      <pc:sldChg chg="addSp modSp mod setBg">
        <pc:chgData name="Duygu Mazak" userId="e4b475bf3198f2c5" providerId="Windows Live" clId="Web-{52182D9F-FEFA-44F5-ACDE-DF405236BABB}" dt="2025-01-12T11:09:57.252" v="657"/>
        <pc:sldMkLst>
          <pc:docMk/>
          <pc:sldMk cId="3317576302" sldId="276"/>
        </pc:sldMkLst>
        <pc:spChg chg="mod">
          <ac:chgData name="Duygu Mazak" userId="e4b475bf3198f2c5" providerId="Windows Live" clId="Web-{52182D9F-FEFA-44F5-ACDE-DF405236BABB}" dt="2025-01-12T11:09:57.252" v="657"/>
          <ac:spMkLst>
            <pc:docMk/>
            <pc:sldMk cId="3317576302" sldId="276"/>
            <ac:spMk id="2" creationId="{E7C0F47E-BD76-5559-6F09-45A60CC95758}"/>
          </ac:spMkLst>
        </pc:spChg>
        <pc:spChg chg="mod">
          <ac:chgData name="Duygu Mazak" userId="e4b475bf3198f2c5" providerId="Windows Live" clId="Web-{52182D9F-FEFA-44F5-ACDE-DF405236BABB}" dt="2025-01-12T11:09:57.252" v="657"/>
          <ac:spMkLst>
            <pc:docMk/>
            <pc:sldMk cId="3317576302" sldId="276"/>
            <ac:spMk id="3" creationId="{98383906-DA10-FE5D-0CB2-81019D519227}"/>
          </ac:spMkLst>
        </pc:spChg>
        <pc:spChg chg="add">
          <ac:chgData name="Duygu Mazak" userId="e4b475bf3198f2c5" providerId="Windows Live" clId="Web-{52182D9F-FEFA-44F5-ACDE-DF405236BABB}" dt="2025-01-12T11:09:57.252" v="657"/>
          <ac:spMkLst>
            <pc:docMk/>
            <pc:sldMk cId="3317576302" sldId="276"/>
            <ac:spMk id="9" creationId="{12609869-9E80-471B-A487-A53288E0E791}"/>
          </ac:spMkLst>
        </pc:spChg>
        <pc:spChg chg="add">
          <ac:chgData name="Duygu Mazak" userId="e4b475bf3198f2c5" providerId="Windows Live" clId="Web-{52182D9F-FEFA-44F5-ACDE-DF405236BABB}" dt="2025-01-12T11:09:57.252" v="657"/>
          <ac:spMkLst>
            <pc:docMk/>
            <pc:sldMk cId="3317576302" sldId="276"/>
            <ac:spMk id="11" creationId="{7004738A-9D34-43E8-97D2-CA0EED4F8BE0}"/>
          </ac:spMkLst>
        </pc:spChg>
        <pc:spChg chg="add">
          <ac:chgData name="Duygu Mazak" userId="e4b475bf3198f2c5" providerId="Windows Live" clId="Web-{52182D9F-FEFA-44F5-ACDE-DF405236BABB}" dt="2025-01-12T11:09:57.252" v="657"/>
          <ac:spMkLst>
            <pc:docMk/>
            <pc:sldMk cId="3317576302" sldId="276"/>
            <ac:spMk id="13" creationId="{B8B8D07F-F13E-443E-BA68-2D26672D76B9}"/>
          </ac:spMkLst>
        </pc:spChg>
        <pc:spChg chg="add">
          <ac:chgData name="Duygu Mazak" userId="e4b475bf3198f2c5" providerId="Windows Live" clId="Web-{52182D9F-FEFA-44F5-ACDE-DF405236BABB}" dt="2025-01-12T11:09:57.252" v="657"/>
          <ac:spMkLst>
            <pc:docMk/>
            <pc:sldMk cId="3317576302" sldId="276"/>
            <ac:spMk id="15" creationId="{2813A4FA-24A5-41ED-A534-3807D1B2F344}"/>
          </ac:spMkLst>
        </pc:spChg>
        <pc:spChg chg="add">
          <ac:chgData name="Duygu Mazak" userId="e4b475bf3198f2c5" providerId="Windows Live" clId="Web-{52182D9F-FEFA-44F5-ACDE-DF405236BABB}" dt="2025-01-12T11:09:57.252" v="657"/>
          <ac:spMkLst>
            <pc:docMk/>
            <pc:sldMk cId="3317576302" sldId="276"/>
            <ac:spMk id="17" creationId="{C3944F27-CA70-4E84-A51A-E6BF89558979}"/>
          </ac:spMkLst>
        </pc:spChg>
        <pc:picChg chg="add mod">
          <ac:chgData name="Duygu Mazak" userId="e4b475bf3198f2c5" providerId="Windows Live" clId="Web-{52182D9F-FEFA-44F5-ACDE-DF405236BABB}" dt="2025-01-12T11:09:57.252" v="657"/>
          <ac:picMkLst>
            <pc:docMk/>
            <pc:sldMk cId="3317576302" sldId="276"/>
            <ac:picMk id="4" creationId="{D295470B-191D-3260-F41B-7F5508CE496E}"/>
          </ac:picMkLst>
        </pc:picChg>
      </pc:sldChg>
      <pc:sldChg chg="addSp modSp mod setBg">
        <pc:chgData name="Duygu Mazak" userId="e4b475bf3198f2c5" providerId="Windows Live" clId="Web-{52182D9F-FEFA-44F5-ACDE-DF405236BABB}" dt="2025-01-12T11:11:47.052" v="668" actId="1076"/>
        <pc:sldMkLst>
          <pc:docMk/>
          <pc:sldMk cId="1047194579" sldId="277"/>
        </pc:sldMkLst>
        <pc:spChg chg="mod">
          <ac:chgData name="Duygu Mazak" userId="e4b475bf3198f2c5" providerId="Windows Live" clId="Web-{52182D9F-FEFA-44F5-ACDE-DF405236BABB}" dt="2025-01-12T11:11:41.630" v="666"/>
          <ac:spMkLst>
            <pc:docMk/>
            <pc:sldMk cId="1047194579" sldId="277"/>
            <ac:spMk id="2" creationId="{1F5F5C70-EA61-E88A-664A-5C3DE20E2D25}"/>
          </ac:spMkLst>
        </pc:spChg>
        <pc:spChg chg="mod ord">
          <ac:chgData name="Duygu Mazak" userId="e4b475bf3198f2c5" providerId="Windows Live" clId="Web-{52182D9F-FEFA-44F5-ACDE-DF405236BABB}" dt="2025-01-12T11:11:41.630" v="666"/>
          <ac:spMkLst>
            <pc:docMk/>
            <pc:sldMk cId="1047194579" sldId="277"/>
            <ac:spMk id="3" creationId="{5FAC98D9-D1AF-215A-14F9-9D1BE67D8069}"/>
          </ac:spMkLst>
        </pc:spChg>
        <pc:spChg chg="add">
          <ac:chgData name="Duygu Mazak" userId="e4b475bf3198f2c5" providerId="Windows Live" clId="Web-{52182D9F-FEFA-44F5-ACDE-DF405236BABB}" dt="2025-01-12T11:11:41.630" v="666"/>
          <ac:spMkLst>
            <pc:docMk/>
            <pc:sldMk cId="1047194579" sldId="277"/>
            <ac:spMk id="9" creationId="{3346177D-ADC4-4968-B747-5CFCD390B5B9}"/>
          </ac:spMkLst>
        </pc:spChg>
        <pc:spChg chg="add">
          <ac:chgData name="Duygu Mazak" userId="e4b475bf3198f2c5" providerId="Windows Live" clId="Web-{52182D9F-FEFA-44F5-ACDE-DF405236BABB}" dt="2025-01-12T11:11:41.630" v="666"/>
          <ac:spMkLst>
            <pc:docMk/>
            <pc:sldMk cId="1047194579" sldId="277"/>
            <ac:spMk id="11" creationId="{0844A943-BF79-4FEA-ABB1-3BD54D236606}"/>
          </ac:spMkLst>
        </pc:spChg>
        <pc:spChg chg="add">
          <ac:chgData name="Duygu Mazak" userId="e4b475bf3198f2c5" providerId="Windows Live" clId="Web-{52182D9F-FEFA-44F5-ACDE-DF405236BABB}" dt="2025-01-12T11:11:41.630" v="666"/>
          <ac:spMkLst>
            <pc:docMk/>
            <pc:sldMk cId="1047194579" sldId="277"/>
            <ac:spMk id="13" creationId="{6437CC72-F4A8-4DC3-AFAB-D22C482C8100}"/>
          </ac:spMkLst>
        </pc:spChg>
        <pc:picChg chg="add mod">
          <ac:chgData name="Duygu Mazak" userId="e4b475bf3198f2c5" providerId="Windows Live" clId="Web-{52182D9F-FEFA-44F5-ACDE-DF405236BABB}" dt="2025-01-12T11:11:47.052" v="668" actId="1076"/>
          <ac:picMkLst>
            <pc:docMk/>
            <pc:sldMk cId="1047194579" sldId="277"/>
            <ac:picMk id="4" creationId="{9722D4C3-802B-B6C8-5B09-96A08538A460}"/>
          </ac:picMkLst>
        </pc:picChg>
      </pc:sldChg>
      <pc:sldChg chg="addSp delSp modSp mod setBg">
        <pc:chgData name="Duygu Mazak" userId="e4b475bf3198f2c5" providerId="Windows Live" clId="Web-{52182D9F-FEFA-44F5-ACDE-DF405236BABB}" dt="2025-01-12T11:17:52.265" v="707" actId="14100"/>
        <pc:sldMkLst>
          <pc:docMk/>
          <pc:sldMk cId="2112850551" sldId="278"/>
        </pc:sldMkLst>
        <pc:spChg chg="mod">
          <ac:chgData name="Duygu Mazak" userId="e4b475bf3198f2c5" providerId="Windows Live" clId="Web-{52182D9F-FEFA-44F5-ACDE-DF405236BABB}" dt="2025-01-12T11:16:57.467" v="696" actId="1076"/>
          <ac:spMkLst>
            <pc:docMk/>
            <pc:sldMk cId="2112850551" sldId="278"/>
            <ac:spMk id="2" creationId="{8E47C9F0-145F-FB25-D2CF-6BAAF200F02D}"/>
          </ac:spMkLst>
        </pc:spChg>
        <pc:spChg chg="mod">
          <ac:chgData name="Duygu Mazak" userId="e4b475bf3198f2c5" providerId="Windows Live" clId="Web-{52182D9F-FEFA-44F5-ACDE-DF405236BABB}" dt="2025-01-12T11:16:54.670" v="695" actId="1076"/>
          <ac:spMkLst>
            <pc:docMk/>
            <pc:sldMk cId="2112850551" sldId="278"/>
            <ac:spMk id="3" creationId="{FDB51DB0-EF61-9A4D-CD07-6AD626DE2B08}"/>
          </ac:spMkLst>
        </pc:spChg>
        <pc:spChg chg="add del">
          <ac:chgData name="Duygu Mazak" userId="e4b475bf3198f2c5" providerId="Windows Live" clId="Web-{52182D9F-FEFA-44F5-ACDE-DF405236BABB}" dt="2025-01-12T11:16:07.856" v="689"/>
          <ac:spMkLst>
            <pc:docMk/>
            <pc:sldMk cId="2112850551" sldId="278"/>
            <ac:spMk id="9" creationId="{AA866F0E-F54B-4BF5-8A88-7D97BD45FC0C}"/>
          </ac:spMkLst>
        </pc:spChg>
        <pc:spChg chg="add del">
          <ac:chgData name="Duygu Mazak" userId="e4b475bf3198f2c5" providerId="Windows Live" clId="Web-{52182D9F-FEFA-44F5-ACDE-DF405236BABB}" dt="2025-01-12T11:16:07.856" v="689"/>
          <ac:spMkLst>
            <pc:docMk/>
            <pc:sldMk cId="2112850551" sldId="278"/>
            <ac:spMk id="11" creationId="{8229EC50-E910-4AE2-9EEA-604A81EF6147}"/>
          </ac:spMkLst>
        </pc:spChg>
        <pc:picChg chg="add mod">
          <ac:chgData name="Duygu Mazak" userId="e4b475bf3198f2c5" providerId="Windows Live" clId="Web-{52182D9F-FEFA-44F5-ACDE-DF405236BABB}" dt="2025-01-12T11:17:09.748" v="698" actId="1076"/>
          <ac:picMkLst>
            <pc:docMk/>
            <pc:sldMk cId="2112850551" sldId="278"/>
            <ac:picMk id="4" creationId="{96977A57-079F-93F0-998B-08651A01296B}"/>
          </ac:picMkLst>
        </pc:picChg>
        <pc:picChg chg="add mod">
          <ac:chgData name="Duygu Mazak" userId="e4b475bf3198f2c5" providerId="Windows Live" clId="Web-{52182D9F-FEFA-44F5-ACDE-DF405236BABB}" dt="2025-01-12T11:17:52.265" v="707" actId="14100"/>
          <ac:picMkLst>
            <pc:docMk/>
            <pc:sldMk cId="2112850551" sldId="278"/>
            <ac:picMk id="5" creationId="{DC475AE0-01B8-F1F8-4A4B-A63A05BC87F5}"/>
          </ac:picMkLst>
        </pc:picChg>
      </pc:sldChg>
      <pc:sldChg chg="addSp modSp mod setBg">
        <pc:chgData name="Duygu Mazak" userId="e4b475bf3198f2c5" providerId="Windows Live" clId="Web-{52182D9F-FEFA-44F5-ACDE-DF405236BABB}" dt="2025-01-12T11:18:06.234" v="708"/>
        <pc:sldMkLst>
          <pc:docMk/>
          <pc:sldMk cId="72568945" sldId="279"/>
        </pc:sldMkLst>
        <pc:spChg chg="mod">
          <ac:chgData name="Duygu Mazak" userId="e4b475bf3198f2c5" providerId="Windows Live" clId="Web-{52182D9F-FEFA-44F5-ACDE-DF405236BABB}" dt="2025-01-12T11:18:06.234" v="708"/>
          <ac:spMkLst>
            <pc:docMk/>
            <pc:sldMk cId="72568945" sldId="279"/>
            <ac:spMk id="2" creationId="{24CBF11D-026A-5E58-6075-72B2878BA7B4}"/>
          </ac:spMkLst>
        </pc:spChg>
        <pc:spChg chg="mod ord">
          <ac:chgData name="Duygu Mazak" userId="e4b475bf3198f2c5" providerId="Windows Live" clId="Web-{52182D9F-FEFA-44F5-ACDE-DF405236BABB}" dt="2025-01-12T11:18:06.234" v="708"/>
          <ac:spMkLst>
            <pc:docMk/>
            <pc:sldMk cId="72568945" sldId="279"/>
            <ac:spMk id="3" creationId="{04A1E3AF-3C53-7E82-9770-4FE17D9BDF3B}"/>
          </ac:spMkLst>
        </pc:spChg>
        <pc:spChg chg="add">
          <ac:chgData name="Duygu Mazak" userId="e4b475bf3198f2c5" providerId="Windows Live" clId="Web-{52182D9F-FEFA-44F5-ACDE-DF405236BABB}" dt="2025-01-12T11:18:06.234" v="708"/>
          <ac:spMkLst>
            <pc:docMk/>
            <pc:sldMk cId="72568945" sldId="279"/>
            <ac:spMk id="11" creationId="{50D1C5B3-B60D-4696-AE60-100D5EC8AB5D}"/>
          </ac:spMkLst>
        </pc:spChg>
        <pc:grpChg chg="add">
          <ac:chgData name="Duygu Mazak" userId="e4b475bf3198f2c5" providerId="Windows Live" clId="Web-{52182D9F-FEFA-44F5-ACDE-DF405236BABB}" dt="2025-01-12T11:18:06.234" v="708"/>
          <ac:grpSpMkLst>
            <pc:docMk/>
            <pc:sldMk cId="72568945" sldId="279"/>
            <ac:grpSpMk id="13" creationId="{73EDDF53-0851-48D4-A466-6FE0DCE91E73}"/>
          </ac:grpSpMkLst>
        </pc:grpChg>
        <pc:picChg chg="mod">
          <ac:chgData name="Duygu Mazak" userId="e4b475bf3198f2c5" providerId="Windows Live" clId="Web-{52182D9F-FEFA-44F5-ACDE-DF405236BABB}" dt="2025-01-12T11:18:06.234" v="708"/>
          <ac:picMkLst>
            <pc:docMk/>
            <pc:sldMk cId="72568945" sldId="279"/>
            <ac:picMk id="4" creationId="{6BB900E9-42C4-0A22-DB93-7E511717C72F}"/>
          </ac:picMkLst>
        </pc:picChg>
        <pc:picChg chg="mod">
          <ac:chgData name="Duygu Mazak" userId="e4b475bf3198f2c5" providerId="Windows Live" clId="Web-{52182D9F-FEFA-44F5-ACDE-DF405236BABB}" dt="2025-01-12T11:18:06.234" v="708"/>
          <ac:picMkLst>
            <pc:docMk/>
            <pc:sldMk cId="72568945" sldId="279"/>
            <ac:picMk id="5" creationId="{C46941C2-3EE8-4164-D46B-5B79E8E8F4C5}"/>
          </ac:picMkLst>
        </pc:picChg>
        <pc:picChg chg="mod">
          <ac:chgData name="Duygu Mazak" userId="e4b475bf3198f2c5" providerId="Windows Live" clId="Web-{52182D9F-FEFA-44F5-ACDE-DF405236BABB}" dt="2025-01-12T11:18:06.234" v="708"/>
          <ac:picMkLst>
            <pc:docMk/>
            <pc:sldMk cId="72568945" sldId="279"/>
            <ac:picMk id="6" creationId="{B3BA4BB4-2E4C-2152-B0B1-4F989C611621}"/>
          </ac:picMkLst>
        </pc:picChg>
      </pc:sldChg>
      <pc:sldChg chg="addSp delSp modSp">
        <pc:chgData name="Duygu Mazak" userId="e4b475bf3198f2c5" providerId="Windows Live" clId="Web-{52182D9F-FEFA-44F5-ACDE-DF405236BABB}" dt="2025-01-12T11:29:43.035" v="744" actId="1076"/>
        <pc:sldMkLst>
          <pc:docMk/>
          <pc:sldMk cId="1860926841" sldId="280"/>
        </pc:sldMkLst>
        <pc:spChg chg="mod">
          <ac:chgData name="Duygu Mazak" userId="e4b475bf3198f2c5" providerId="Windows Live" clId="Web-{52182D9F-FEFA-44F5-ACDE-DF405236BABB}" dt="2025-01-12T11:29:29.331" v="741" actId="1076"/>
          <ac:spMkLst>
            <pc:docMk/>
            <pc:sldMk cId="1860926841" sldId="280"/>
            <ac:spMk id="3" creationId="{14FBB0C7-EF77-E207-E65E-3DA3FC8B379F}"/>
          </ac:spMkLst>
        </pc:spChg>
        <pc:spChg chg="add mod">
          <ac:chgData name="Duygu Mazak" userId="e4b475bf3198f2c5" providerId="Windows Live" clId="Web-{52182D9F-FEFA-44F5-ACDE-DF405236BABB}" dt="2025-01-12T11:29:43.035" v="744" actId="1076"/>
          <ac:spMkLst>
            <pc:docMk/>
            <pc:sldMk cId="1860926841" sldId="280"/>
            <ac:spMk id="4" creationId="{4CE28654-0DDB-D755-DC53-13D5AFA271E6}"/>
          </ac:spMkLst>
        </pc:spChg>
        <pc:spChg chg="add mod">
          <ac:chgData name="Duygu Mazak" userId="e4b475bf3198f2c5" providerId="Windows Live" clId="Web-{52182D9F-FEFA-44F5-ACDE-DF405236BABB}" dt="2025-01-12T11:29:41.191" v="743" actId="1076"/>
          <ac:spMkLst>
            <pc:docMk/>
            <pc:sldMk cId="1860926841" sldId="280"/>
            <ac:spMk id="5" creationId="{FDA15821-A107-0D5B-7273-0697904B13C8}"/>
          </ac:spMkLst>
        </pc:spChg>
        <pc:spChg chg="add mod">
          <ac:chgData name="Duygu Mazak" userId="e4b475bf3198f2c5" providerId="Windows Live" clId="Web-{52182D9F-FEFA-44F5-ACDE-DF405236BABB}" dt="2025-01-12T11:29:37.644" v="742" actId="1076"/>
          <ac:spMkLst>
            <pc:docMk/>
            <pc:sldMk cId="1860926841" sldId="280"/>
            <ac:spMk id="6" creationId="{4D059306-82CE-1B86-C25C-BFDD13DC2546}"/>
          </ac:spMkLst>
        </pc:spChg>
        <pc:spChg chg="add del mod">
          <ac:chgData name="Duygu Mazak" userId="e4b475bf3198f2c5" providerId="Windows Live" clId="Web-{52182D9F-FEFA-44F5-ACDE-DF405236BABB}" dt="2025-01-12T11:29:12.581" v="733"/>
          <ac:spMkLst>
            <pc:docMk/>
            <pc:sldMk cId="1860926841" sldId="280"/>
            <ac:spMk id="7" creationId="{012E6F42-009C-94AF-6803-401F687E7F29}"/>
          </ac:spMkLst>
        </pc:spChg>
      </pc:sldChg>
      <pc:sldChg chg="modSp">
        <pc:chgData name="Duygu Mazak" userId="e4b475bf3198f2c5" providerId="Windows Live" clId="Web-{52182D9F-FEFA-44F5-ACDE-DF405236BABB}" dt="2025-01-12T11:34:42.387" v="754" actId="20577"/>
        <pc:sldMkLst>
          <pc:docMk/>
          <pc:sldMk cId="3666598238" sldId="281"/>
        </pc:sldMkLst>
        <pc:spChg chg="mod">
          <ac:chgData name="Duygu Mazak" userId="e4b475bf3198f2c5" providerId="Windows Live" clId="Web-{52182D9F-FEFA-44F5-ACDE-DF405236BABB}" dt="2025-01-12T11:34:16.715" v="751" actId="20577"/>
          <ac:spMkLst>
            <pc:docMk/>
            <pc:sldMk cId="3666598238" sldId="281"/>
            <ac:spMk id="2" creationId="{1FE1B501-3BB1-4CAB-D95F-BC7DC1DA769D}"/>
          </ac:spMkLst>
        </pc:spChg>
        <pc:spChg chg="mod">
          <ac:chgData name="Duygu Mazak" userId="e4b475bf3198f2c5" providerId="Windows Live" clId="Web-{52182D9F-FEFA-44F5-ACDE-DF405236BABB}" dt="2025-01-12T11:34:42.387" v="754" actId="20577"/>
          <ac:spMkLst>
            <pc:docMk/>
            <pc:sldMk cId="3666598238" sldId="281"/>
            <ac:spMk id="3" creationId="{9338F2C9-80B6-4661-A56D-6737B6AE0A36}"/>
          </ac:spMkLst>
        </pc:spChg>
      </pc:sldChg>
      <pc:sldChg chg="modSp">
        <pc:chgData name="Duygu Mazak" userId="e4b475bf3198f2c5" providerId="Windows Live" clId="Web-{52182D9F-FEFA-44F5-ACDE-DF405236BABB}" dt="2025-01-12T23:37:44.841" v="830" actId="20577"/>
        <pc:sldMkLst>
          <pc:docMk/>
          <pc:sldMk cId="2855975147" sldId="282"/>
        </pc:sldMkLst>
        <pc:spChg chg="mod">
          <ac:chgData name="Duygu Mazak" userId="e4b475bf3198f2c5" providerId="Windows Live" clId="Web-{52182D9F-FEFA-44F5-ACDE-DF405236BABB}" dt="2025-01-12T11:35:27.718" v="757" actId="20577"/>
          <ac:spMkLst>
            <pc:docMk/>
            <pc:sldMk cId="2855975147" sldId="282"/>
            <ac:spMk id="2" creationId="{1FE1B501-3BB1-4CAB-D95F-BC7DC1DA769D}"/>
          </ac:spMkLst>
        </pc:spChg>
        <pc:spChg chg="mod">
          <ac:chgData name="Duygu Mazak" userId="e4b475bf3198f2c5" providerId="Windows Live" clId="Web-{52182D9F-FEFA-44F5-ACDE-DF405236BABB}" dt="2025-01-12T23:37:44.841" v="830" actId="20577"/>
          <ac:spMkLst>
            <pc:docMk/>
            <pc:sldMk cId="2855975147" sldId="282"/>
            <ac:spMk id="3" creationId="{9338F2C9-80B6-4661-A56D-6737B6AE0A36}"/>
          </ac:spMkLst>
        </pc:spChg>
      </pc:sldChg>
      <pc:sldChg chg="del">
        <pc:chgData name="Duygu Mazak" userId="e4b475bf3198f2c5" providerId="Windows Live" clId="Web-{52182D9F-FEFA-44F5-ACDE-DF405236BABB}" dt="2025-01-12T11:37:20.159" v="760"/>
        <pc:sldMkLst>
          <pc:docMk/>
          <pc:sldMk cId="2026112381" sldId="283"/>
        </pc:sldMkLst>
      </pc:sldChg>
      <pc:sldChg chg="del">
        <pc:chgData name="Duygu Mazak" userId="e4b475bf3198f2c5" providerId="Windows Live" clId="Web-{52182D9F-FEFA-44F5-ACDE-DF405236BABB}" dt="2025-01-12T11:37:20.831" v="761"/>
        <pc:sldMkLst>
          <pc:docMk/>
          <pc:sldMk cId="4237127824" sldId="284"/>
        </pc:sldMkLst>
      </pc:sldChg>
      <pc:sldChg chg="del">
        <pc:chgData name="Duygu Mazak" userId="e4b475bf3198f2c5" providerId="Windows Live" clId="Web-{52182D9F-FEFA-44F5-ACDE-DF405236BABB}" dt="2025-01-12T11:37:22.409" v="762"/>
        <pc:sldMkLst>
          <pc:docMk/>
          <pc:sldMk cId="3159152945" sldId="285"/>
        </pc:sldMkLst>
      </pc:sldChg>
      <pc:sldChg chg="add del">
        <pc:chgData name="Duygu Mazak" userId="e4b475bf3198f2c5" providerId="Windows Live" clId="Web-{52182D9F-FEFA-44F5-ACDE-DF405236BABB}" dt="2025-01-11T17:42:49.875" v="2"/>
        <pc:sldMkLst>
          <pc:docMk/>
          <pc:sldMk cId="736041769" sldId="286"/>
        </pc:sldMkLst>
      </pc:sldChg>
      <pc:sldChg chg="addSp delSp modSp new">
        <pc:chgData name="Duygu Mazak" userId="e4b475bf3198f2c5" providerId="Windows Live" clId="Web-{52182D9F-FEFA-44F5-ACDE-DF405236BABB}" dt="2025-01-11T18:55:21.400" v="49" actId="20577"/>
        <pc:sldMkLst>
          <pc:docMk/>
          <pc:sldMk cId="6234022" sldId="287"/>
        </pc:sldMkLst>
        <pc:spChg chg="mod">
          <ac:chgData name="Duygu Mazak" userId="e4b475bf3198f2c5" providerId="Windows Live" clId="Web-{52182D9F-FEFA-44F5-ACDE-DF405236BABB}" dt="2025-01-11T17:52:18.016" v="9" actId="20577"/>
          <ac:spMkLst>
            <pc:docMk/>
            <pc:sldMk cId="6234022" sldId="287"/>
            <ac:spMk id="2" creationId="{2E378E82-800B-45EC-DF15-027824A3B606}"/>
          </ac:spMkLst>
        </pc:spChg>
        <pc:spChg chg="mod">
          <ac:chgData name="Duygu Mazak" userId="e4b475bf3198f2c5" providerId="Windows Live" clId="Web-{52182D9F-FEFA-44F5-ACDE-DF405236BABB}" dt="2025-01-11T18:55:21.400" v="49" actId="20577"/>
          <ac:spMkLst>
            <pc:docMk/>
            <pc:sldMk cId="6234022" sldId="287"/>
            <ac:spMk id="3" creationId="{49DB8CE9-28F0-31FE-AEA2-62CA87C80D18}"/>
          </ac:spMkLst>
        </pc:spChg>
        <pc:spChg chg="add del mod">
          <ac:chgData name="Duygu Mazak" userId="e4b475bf3198f2c5" providerId="Windows Live" clId="Web-{52182D9F-FEFA-44F5-ACDE-DF405236BABB}" dt="2025-01-11T18:53:19.848" v="46"/>
          <ac:spMkLst>
            <pc:docMk/>
            <pc:sldMk cId="6234022" sldId="287"/>
            <ac:spMk id="4" creationId="{99AABDC5-F1DA-171A-8C58-DB893BF67E67}"/>
          </ac:spMkLst>
        </pc:spChg>
      </pc:sldChg>
      <pc:sldChg chg="modSp new">
        <pc:chgData name="Duygu Mazak" userId="e4b475bf3198f2c5" providerId="Windows Live" clId="Web-{52182D9F-FEFA-44F5-ACDE-DF405236BABB}" dt="2025-01-11T18:51:42.923" v="40" actId="20577"/>
        <pc:sldMkLst>
          <pc:docMk/>
          <pc:sldMk cId="3936221460" sldId="288"/>
        </pc:sldMkLst>
        <pc:spChg chg="mod">
          <ac:chgData name="Duygu Mazak" userId="e4b475bf3198f2c5" providerId="Windows Live" clId="Web-{52182D9F-FEFA-44F5-ACDE-DF405236BABB}" dt="2025-01-11T18:51:25.078" v="32" actId="20577"/>
          <ac:spMkLst>
            <pc:docMk/>
            <pc:sldMk cId="3936221460" sldId="288"/>
            <ac:spMk id="2" creationId="{7A73B1C0-CDEA-176D-7499-59A1F100CA73}"/>
          </ac:spMkLst>
        </pc:spChg>
        <pc:spChg chg="mod">
          <ac:chgData name="Duygu Mazak" userId="e4b475bf3198f2c5" providerId="Windows Live" clId="Web-{52182D9F-FEFA-44F5-ACDE-DF405236BABB}" dt="2025-01-11T18:51:42.923" v="40" actId="20577"/>
          <ac:spMkLst>
            <pc:docMk/>
            <pc:sldMk cId="3936221460" sldId="288"/>
            <ac:spMk id="3" creationId="{B487616F-D0F8-EFC5-A196-C2DCCBDB7583}"/>
          </ac:spMkLst>
        </pc:spChg>
      </pc:sldChg>
      <pc:sldChg chg="addSp delSp modSp new del">
        <pc:chgData name="Duygu Mazak" userId="e4b475bf3198f2c5" providerId="Windows Live" clId="Web-{52182D9F-FEFA-44F5-ACDE-DF405236BABB}" dt="2025-01-13T00:15:26.976" v="940"/>
        <pc:sldMkLst>
          <pc:docMk/>
          <pc:sldMk cId="2071862554" sldId="289"/>
        </pc:sldMkLst>
        <pc:spChg chg="mod">
          <ac:chgData name="Duygu Mazak" userId="e4b475bf3198f2c5" providerId="Windows Live" clId="Web-{52182D9F-FEFA-44F5-ACDE-DF405236BABB}" dt="2025-01-11T18:58:48.329" v="77" actId="20577"/>
          <ac:spMkLst>
            <pc:docMk/>
            <pc:sldMk cId="2071862554" sldId="289"/>
            <ac:spMk id="2" creationId="{22A54656-9C6E-6B2E-CB96-70F6B665C911}"/>
          </ac:spMkLst>
        </pc:spChg>
        <pc:spChg chg="del">
          <ac:chgData name="Duygu Mazak" userId="e4b475bf3198f2c5" providerId="Windows Live" clId="Web-{52182D9F-FEFA-44F5-ACDE-DF405236BABB}" dt="2025-01-11T18:58:50.283" v="78"/>
          <ac:spMkLst>
            <pc:docMk/>
            <pc:sldMk cId="2071862554" sldId="289"/>
            <ac:spMk id="3" creationId="{52E23FB6-89F5-B2B4-6168-726CABE0ADEF}"/>
          </ac:spMkLst>
        </pc:spChg>
        <pc:spChg chg="add mod">
          <ac:chgData name="Duygu Mazak" userId="e4b475bf3198f2c5" providerId="Windows Live" clId="Web-{52182D9F-FEFA-44F5-ACDE-DF405236BABB}" dt="2025-01-11T19:00:49.131" v="89" actId="20577"/>
          <ac:spMkLst>
            <pc:docMk/>
            <pc:sldMk cId="2071862554" sldId="289"/>
            <ac:spMk id="5" creationId="{8ABB58E2-F139-D0B8-A4D3-C49F0102DBCF}"/>
          </ac:spMkLst>
        </pc:spChg>
        <pc:spChg chg="add mod">
          <ac:chgData name="Duygu Mazak" userId="e4b475bf3198f2c5" providerId="Windows Live" clId="Web-{52182D9F-FEFA-44F5-ACDE-DF405236BABB}" dt="2025-01-11T19:01:38.758" v="94" actId="1076"/>
          <ac:spMkLst>
            <pc:docMk/>
            <pc:sldMk cId="2071862554" sldId="289"/>
            <ac:spMk id="6" creationId="{2FE9CFEC-8D2C-5E35-F082-EF48D4CA9094}"/>
          </ac:spMkLst>
        </pc:spChg>
        <pc:picChg chg="add mod ord">
          <ac:chgData name="Duygu Mazak" userId="e4b475bf3198f2c5" providerId="Windows Live" clId="Web-{52182D9F-FEFA-44F5-ACDE-DF405236BABB}" dt="2025-01-11T18:58:53.470" v="79" actId="1076"/>
          <ac:picMkLst>
            <pc:docMk/>
            <pc:sldMk cId="2071862554" sldId="289"/>
            <ac:picMk id="4" creationId="{C2CF6DA8-3F69-59E0-117E-30B00C52525F}"/>
          </ac:picMkLst>
        </pc:picChg>
      </pc:sldChg>
      <pc:sldChg chg="addSp delSp modSp new">
        <pc:chgData name="Duygu Mazak" userId="e4b475bf3198f2c5" providerId="Windows Live" clId="Web-{52182D9F-FEFA-44F5-ACDE-DF405236BABB}" dt="2025-01-11T19:23:06.890" v="245" actId="1076"/>
        <pc:sldMkLst>
          <pc:docMk/>
          <pc:sldMk cId="3319489903" sldId="290"/>
        </pc:sldMkLst>
        <pc:spChg chg="mod">
          <ac:chgData name="Duygu Mazak" userId="e4b475bf3198f2c5" providerId="Windows Live" clId="Web-{52182D9F-FEFA-44F5-ACDE-DF405236BABB}" dt="2025-01-11T19:23:06.890" v="245" actId="1076"/>
          <ac:spMkLst>
            <pc:docMk/>
            <pc:sldMk cId="3319489903" sldId="290"/>
            <ac:spMk id="2" creationId="{0F37AE7E-198D-CA3A-2673-D78BA0309F8F}"/>
          </ac:spMkLst>
        </pc:spChg>
        <pc:spChg chg="del">
          <ac:chgData name="Duygu Mazak" userId="e4b475bf3198f2c5" providerId="Windows Live" clId="Web-{52182D9F-FEFA-44F5-ACDE-DF405236BABB}" dt="2025-01-11T19:08:41.789" v="111"/>
          <ac:spMkLst>
            <pc:docMk/>
            <pc:sldMk cId="3319489903" sldId="290"/>
            <ac:spMk id="3" creationId="{F7623464-2EBB-E929-0DB3-8636F9982914}"/>
          </ac:spMkLst>
        </pc:spChg>
        <pc:spChg chg="add mod">
          <ac:chgData name="Duygu Mazak" userId="e4b475bf3198f2c5" providerId="Windows Live" clId="Web-{52182D9F-FEFA-44F5-ACDE-DF405236BABB}" dt="2025-01-11T19:11:33.452" v="124" actId="20577"/>
          <ac:spMkLst>
            <pc:docMk/>
            <pc:sldMk cId="3319489903" sldId="290"/>
            <ac:spMk id="7" creationId="{2A91CB2D-CAFC-7235-5DF4-D244ACAF3AD2}"/>
          </ac:spMkLst>
        </pc:spChg>
        <pc:spChg chg="add mod">
          <ac:chgData name="Duygu Mazak" userId="e4b475bf3198f2c5" providerId="Windows Live" clId="Web-{52182D9F-FEFA-44F5-ACDE-DF405236BABB}" dt="2025-01-11T19:11:47.468" v="129" actId="14100"/>
          <ac:spMkLst>
            <pc:docMk/>
            <pc:sldMk cId="3319489903" sldId="290"/>
            <ac:spMk id="8" creationId="{E7EABCB8-8FAB-C546-9283-B4B98D494282}"/>
          </ac:spMkLst>
        </pc:spChg>
        <pc:picChg chg="add mod ord modCrop">
          <ac:chgData name="Duygu Mazak" userId="e4b475bf3198f2c5" providerId="Windows Live" clId="Web-{52182D9F-FEFA-44F5-ACDE-DF405236BABB}" dt="2025-01-11T19:17:36.497" v="222" actId="1076"/>
          <ac:picMkLst>
            <pc:docMk/>
            <pc:sldMk cId="3319489903" sldId="290"/>
            <ac:picMk id="4" creationId="{BCD67B4B-ED98-6CE8-7B29-7666B67E21EA}"/>
          </ac:picMkLst>
        </pc:picChg>
        <pc:picChg chg="add del mod">
          <ac:chgData name="Duygu Mazak" userId="e4b475bf3198f2c5" providerId="Windows Live" clId="Web-{52182D9F-FEFA-44F5-ACDE-DF405236BABB}" dt="2025-01-11T19:11:34.296" v="125"/>
          <ac:picMkLst>
            <pc:docMk/>
            <pc:sldMk cId="3319489903" sldId="290"/>
            <ac:picMk id="5" creationId="{0DEE793E-12E4-44EC-2845-C8CF79CD3099}"/>
          </ac:picMkLst>
        </pc:picChg>
        <pc:picChg chg="add mod">
          <ac:chgData name="Duygu Mazak" userId="e4b475bf3198f2c5" providerId="Windows Live" clId="Web-{52182D9F-FEFA-44F5-ACDE-DF405236BABB}" dt="2025-01-11T19:15:46.633" v="217" actId="1076"/>
          <ac:picMkLst>
            <pc:docMk/>
            <pc:sldMk cId="3319489903" sldId="290"/>
            <ac:picMk id="9" creationId="{652802FB-FF29-5C5D-C5BD-C51F4A66C737}"/>
          </ac:picMkLst>
        </pc:picChg>
        <pc:picChg chg="add mod">
          <ac:chgData name="Duygu Mazak" userId="e4b475bf3198f2c5" providerId="Windows Live" clId="Web-{52182D9F-FEFA-44F5-ACDE-DF405236BABB}" dt="2025-01-11T19:16:15.134" v="219" actId="1076"/>
          <ac:picMkLst>
            <pc:docMk/>
            <pc:sldMk cId="3319489903" sldId="290"/>
            <ac:picMk id="10" creationId="{80735278-DC7C-8801-CFD9-3006CE6D2693}"/>
          </ac:picMkLst>
        </pc:picChg>
        <pc:picChg chg="add mod">
          <ac:chgData name="Duygu Mazak" userId="e4b475bf3198f2c5" providerId="Windows Live" clId="Web-{52182D9F-FEFA-44F5-ACDE-DF405236BABB}" dt="2025-01-11T19:17:41.684" v="224" actId="1076"/>
          <ac:picMkLst>
            <pc:docMk/>
            <pc:sldMk cId="3319489903" sldId="290"/>
            <ac:picMk id="11" creationId="{1A87C10D-E711-E90E-F503-B68F99181A4E}"/>
          </ac:picMkLst>
        </pc:picChg>
      </pc:sldChg>
      <pc:sldChg chg="modSp new">
        <pc:chgData name="Duygu Mazak" userId="e4b475bf3198f2c5" providerId="Windows Live" clId="Web-{52182D9F-FEFA-44F5-ACDE-DF405236BABB}" dt="2025-01-11T20:13:39.680" v="267" actId="20577"/>
        <pc:sldMkLst>
          <pc:docMk/>
          <pc:sldMk cId="1280291067" sldId="291"/>
        </pc:sldMkLst>
        <pc:spChg chg="mod">
          <ac:chgData name="Duygu Mazak" userId="e4b475bf3198f2c5" providerId="Windows Live" clId="Web-{52182D9F-FEFA-44F5-ACDE-DF405236BABB}" dt="2025-01-11T20:13:19.413" v="265" actId="20577"/>
          <ac:spMkLst>
            <pc:docMk/>
            <pc:sldMk cId="1280291067" sldId="291"/>
            <ac:spMk id="2" creationId="{45136DD7-3430-95EC-0007-796B033C1ADB}"/>
          </ac:spMkLst>
        </pc:spChg>
        <pc:spChg chg="mod">
          <ac:chgData name="Duygu Mazak" userId="e4b475bf3198f2c5" providerId="Windows Live" clId="Web-{52182D9F-FEFA-44F5-ACDE-DF405236BABB}" dt="2025-01-11T20:13:39.680" v="267" actId="20577"/>
          <ac:spMkLst>
            <pc:docMk/>
            <pc:sldMk cId="1280291067" sldId="291"/>
            <ac:spMk id="3" creationId="{E1D51E11-00B3-1538-A3CA-FA9F1940C02E}"/>
          </ac:spMkLst>
        </pc:spChg>
      </pc:sldChg>
      <pc:sldChg chg="new del">
        <pc:chgData name="Duygu Mazak" userId="e4b475bf3198f2c5" providerId="Windows Live" clId="Web-{52182D9F-FEFA-44F5-ACDE-DF405236BABB}" dt="2025-01-11T19:12:20.203" v="132"/>
        <pc:sldMkLst>
          <pc:docMk/>
          <pc:sldMk cId="2727115182" sldId="292"/>
        </pc:sldMkLst>
      </pc:sldChg>
      <pc:sldChg chg="addSp delSp modSp new ord">
        <pc:chgData name="Duygu Mazak" userId="e4b475bf3198f2c5" providerId="Windows Live" clId="Web-{52182D9F-FEFA-44F5-ACDE-DF405236BABB}" dt="2025-01-13T00:15:29.852" v="941"/>
        <pc:sldMkLst>
          <pc:docMk/>
          <pc:sldMk cId="3800153866" sldId="292"/>
        </pc:sldMkLst>
        <pc:spChg chg="mod">
          <ac:chgData name="Duygu Mazak" userId="e4b475bf3198f2c5" providerId="Windows Live" clId="Web-{52182D9F-FEFA-44F5-ACDE-DF405236BABB}" dt="2025-01-11T20:33:33.397" v="283" actId="1076"/>
          <ac:spMkLst>
            <pc:docMk/>
            <pc:sldMk cId="3800153866" sldId="292"/>
            <ac:spMk id="2" creationId="{7911E82C-0A5C-74D4-27AA-BFFC314D5436}"/>
          </ac:spMkLst>
        </pc:spChg>
        <pc:spChg chg="del">
          <ac:chgData name="Duygu Mazak" userId="e4b475bf3198f2c5" providerId="Windows Live" clId="Web-{52182D9F-FEFA-44F5-ACDE-DF405236BABB}" dt="2025-01-11T20:30:57.877" v="269"/>
          <ac:spMkLst>
            <pc:docMk/>
            <pc:sldMk cId="3800153866" sldId="292"/>
            <ac:spMk id="3" creationId="{0B061078-AEB9-78A6-A516-34DE606E6721}"/>
          </ac:spMkLst>
        </pc:spChg>
        <pc:picChg chg="add mod ord">
          <ac:chgData name="Duygu Mazak" userId="e4b475bf3198f2c5" providerId="Windows Live" clId="Web-{52182D9F-FEFA-44F5-ACDE-DF405236BABB}" dt="2025-01-11T20:33:19.568" v="282" actId="1076"/>
          <ac:picMkLst>
            <pc:docMk/>
            <pc:sldMk cId="3800153866" sldId="292"/>
            <ac:picMk id="4" creationId="{63F7A39F-40DB-5C71-5492-5117F2974964}"/>
          </ac:picMkLst>
        </pc:picChg>
        <pc:picChg chg="add mod">
          <ac:chgData name="Duygu Mazak" userId="e4b475bf3198f2c5" providerId="Windows Live" clId="Web-{52182D9F-FEFA-44F5-ACDE-DF405236BABB}" dt="2025-01-11T20:33:42.789" v="286" actId="14100"/>
          <ac:picMkLst>
            <pc:docMk/>
            <pc:sldMk cId="3800153866" sldId="292"/>
            <ac:picMk id="5" creationId="{3C9EF219-DD63-99B4-B0A8-9DB84C00BBE3}"/>
          </ac:picMkLst>
        </pc:picChg>
      </pc:sldChg>
      <pc:sldChg chg="addSp modSp new del">
        <pc:chgData name="Duygu Mazak" userId="e4b475bf3198f2c5" providerId="Windows Live" clId="Web-{52182D9F-FEFA-44F5-ACDE-DF405236BABB}" dt="2025-01-13T00:16:19.072" v="942"/>
        <pc:sldMkLst>
          <pc:docMk/>
          <pc:sldMk cId="3981100442" sldId="293"/>
        </pc:sldMkLst>
        <pc:spChg chg="mod">
          <ac:chgData name="Duygu Mazak" userId="e4b475bf3198f2c5" providerId="Windows Live" clId="Web-{52182D9F-FEFA-44F5-ACDE-DF405236BABB}" dt="2025-01-11T20:36:26.596" v="292" actId="20577"/>
          <ac:spMkLst>
            <pc:docMk/>
            <pc:sldMk cId="3981100442" sldId="293"/>
            <ac:spMk id="3" creationId="{8EEC3F47-F67F-ABCF-3752-BAE905E7892F}"/>
          </ac:spMkLst>
        </pc:spChg>
        <pc:picChg chg="add mod">
          <ac:chgData name="Duygu Mazak" userId="e4b475bf3198f2c5" providerId="Windows Live" clId="Web-{52182D9F-FEFA-44F5-ACDE-DF405236BABB}" dt="2025-01-11T20:39:12.107" v="295" actId="1076"/>
          <ac:picMkLst>
            <pc:docMk/>
            <pc:sldMk cId="3981100442" sldId="293"/>
            <ac:picMk id="4" creationId="{E5B65B05-4CC6-8CD5-CCAB-BBCEBB7D1A73}"/>
          </ac:picMkLst>
        </pc:picChg>
      </pc:sldChg>
      <pc:sldChg chg="addSp delSp modSp new ord">
        <pc:chgData name="Duygu Mazak" userId="e4b475bf3198f2c5" providerId="Windows Live" clId="Web-{52182D9F-FEFA-44F5-ACDE-DF405236BABB}" dt="2025-01-13T00:17:02.855" v="946"/>
        <pc:sldMkLst>
          <pc:docMk/>
          <pc:sldMk cId="1672575149" sldId="294"/>
        </pc:sldMkLst>
        <pc:spChg chg="del mod">
          <ac:chgData name="Duygu Mazak" userId="e4b475bf3198f2c5" providerId="Windows Live" clId="Web-{52182D9F-FEFA-44F5-ACDE-DF405236BABB}" dt="2025-01-13T00:16:41.620" v="943"/>
          <ac:spMkLst>
            <pc:docMk/>
            <pc:sldMk cId="1672575149" sldId="294"/>
            <ac:spMk id="2" creationId="{0A8C79E0-E1A3-01C0-6F2A-F1DBBC5568B6}"/>
          </ac:spMkLst>
        </pc:spChg>
        <pc:spChg chg="del">
          <ac:chgData name="Duygu Mazak" userId="e4b475bf3198f2c5" providerId="Windows Live" clId="Web-{52182D9F-FEFA-44F5-ACDE-DF405236BABB}" dt="2025-01-11T20:41:35.476" v="322"/>
          <ac:spMkLst>
            <pc:docMk/>
            <pc:sldMk cId="1672575149" sldId="294"/>
            <ac:spMk id="3" creationId="{26F50160-CB91-03D7-6135-107C5AA5FA43}"/>
          </ac:spMkLst>
        </pc:spChg>
        <pc:spChg chg="add del mod">
          <ac:chgData name="Duygu Mazak" userId="e4b475bf3198f2c5" providerId="Windows Live" clId="Web-{52182D9F-FEFA-44F5-ACDE-DF405236BABB}" dt="2025-01-13T00:16:47.417" v="945"/>
          <ac:spMkLst>
            <pc:docMk/>
            <pc:sldMk cId="1672575149" sldId="294"/>
            <ac:spMk id="6" creationId="{21DAD8B8-D51A-A921-0E99-95C1C9688936}"/>
          </ac:spMkLst>
        </pc:spChg>
        <pc:picChg chg="add mod ord">
          <ac:chgData name="Duygu Mazak" userId="e4b475bf3198f2c5" providerId="Windows Live" clId="Web-{52182D9F-FEFA-44F5-ACDE-DF405236BABB}" dt="2025-01-13T00:16:44.448" v="944" actId="1076"/>
          <ac:picMkLst>
            <pc:docMk/>
            <pc:sldMk cId="1672575149" sldId="294"/>
            <ac:picMk id="4" creationId="{3617D287-CDA7-5AC6-89FC-889E24B0AF95}"/>
          </ac:picMkLst>
        </pc:picChg>
        <pc:picChg chg="add mod">
          <ac:chgData name="Duygu Mazak" userId="e4b475bf3198f2c5" providerId="Windows Live" clId="Web-{52182D9F-FEFA-44F5-ACDE-DF405236BABB}" dt="2025-01-11T20:42:12.432" v="330" actId="14100"/>
          <ac:picMkLst>
            <pc:docMk/>
            <pc:sldMk cId="1672575149" sldId="294"/>
            <ac:picMk id="5" creationId="{3353F7D0-3408-3125-BF8F-E9EE3B41EBB4}"/>
          </ac:picMkLst>
        </pc:picChg>
      </pc:sldChg>
      <pc:sldChg chg="addSp delSp modSp new mod setBg">
        <pc:chgData name="Duygu Mazak" userId="e4b475bf3198f2c5" providerId="Windows Live" clId="Web-{52182D9F-FEFA-44F5-ACDE-DF405236BABB}" dt="2025-01-11T20:45:06.662" v="349" actId="1076"/>
        <pc:sldMkLst>
          <pc:docMk/>
          <pc:sldMk cId="2837126685" sldId="295"/>
        </pc:sldMkLst>
        <pc:spChg chg="mod">
          <ac:chgData name="Duygu Mazak" userId="e4b475bf3198f2c5" providerId="Windows Live" clId="Web-{52182D9F-FEFA-44F5-ACDE-DF405236BABB}" dt="2025-01-11T20:44:40.332" v="345"/>
          <ac:spMkLst>
            <pc:docMk/>
            <pc:sldMk cId="2837126685" sldId="295"/>
            <ac:spMk id="2" creationId="{CC894EB4-B9DF-E857-E661-02FF0A68ED6A}"/>
          </ac:spMkLst>
        </pc:spChg>
        <pc:spChg chg="del">
          <ac:chgData name="Duygu Mazak" userId="e4b475bf3198f2c5" providerId="Windows Live" clId="Web-{52182D9F-FEFA-44F5-ACDE-DF405236BABB}" dt="2025-01-11T20:44:27.363" v="342"/>
          <ac:spMkLst>
            <pc:docMk/>
            <pc:sldMk cId="2837126685" sldId="295"/>
            <ac:spMk id="3" creationId="{C445D1DD-E72C-7C30-D73F-737539FA74F7}"/>
          </ac:spMkLst>
        </pc:spChg>
        <pc:spChg chg="add mod">
          <ac:chgData name="Duygu Mazak" userId="e4b475bf3198f2c5" providerId="Windows Live" clId="Web-{52182D9F-FEFA-44F5-ACDE-DF405236BABB}" dt="2025-01-11T20:44:57.849" v="348"/>
          <ac:spMkLst>
            <pc:docMk/>
            <pc:sldMk cId="2837126685" sldId="295"/>
            <ac:spMk id="6" creationId="{D4771268-CB57-404A-9271-370EB28F6090}"/>
          </ac:spMkLst>
        </pc:spChg>
        <pc:spChg chg="add del">
          <ac:chgData name="Duygu Mazak" userId="e4b475bf3198f2c5" providerId="Windows Live" clId="Web-{52182D9F-FEFA-44F5-ACDE-DF405236BABB}" dt="2025-01-11T20:44:40.332" v="344"/>
          <ac:spMkLst>
            <pc:docMk/>
            <pc:sldMk cId="2837126685" sldId="295"/>
            <ac:spMk id="9" creationId="{D12DDE76-C203-4047-9998-63900085B5E8}"/>
          </ac:spMkLst>
        </pc:spChg>
        <pc:picChg chg="add mod ord">
          <ac:chgData name="Duygu Mazak" userId="e4b475bf3198f2c5" providerId="Windows Live" clId="Web-{52182D9F-FEFA-44F5-ACDE-DF405236BABB}" dt="2025-01-11T20:45:06.662" v="349" actId="1076"/>
          <ac:picMkLst>
            <pc:docMk/>
            <pc:sldMk cId="2837126685" sldId="295"/>
            <ac:picMk id="4" creationId="{69C071E3-F730-2CB1-D161-93269F15E04C}"/>
          </ac:picMkLst>
        </pc:picChg>
      </pc:sldChg>
      <pc:sldChg chg="modSp new">
        <pc:chgData name="Duygu Mazak" userId="e4b475bf3198f2c5" providerId="Windows Live" clId="Web-{52182D9F-FEFA-44F5-ACDE-DF405236BABB}" dt="2025-01-12T23:46:24.822" v="893" actId="20577"/>
        <pc:sldMkLst>
          <pc:docMk/>
          <pc:sldMk cId="440159602" sldId="296"/>
        </pc:sldMkLst>
        <pc:spChg chg="mod">
          <ac:chgData name="Duygu Mazak" userId="e4b475bf3198f2c5" providerId="Windows Live" clId="Web-{52182D9F-FEFA-44F5-ACDE-DF405236BABB}" dt="2025-01-11T20:45:30.273" v="351" actId="20577"/>
          <ac:spMkLst>
            <pc:docMk/>
            <pc:sldMk cId="440159602" sldId="296"/>
            <ac:spMk id="2" creationId="{A22238B1-1E19-6586-0807-97BC8066AEB4}"/>
          </ac:spMkLst>
        </pc:spChg>
        <pc:spChg chg="mod">
          <ac:chgData name="Duygu Mazak" userId="e4b475bf3198f2c5" providerId="Windows Live" clId="Web-{52182D9F-FEFA-44F5-ACDE-DF405236BABB}" dt="2025-01-12T23:46:24.822" v="893" actId="20577"/>
          <ac:spMkLst>
            <pc:docMk/>
            <pc:sldMk cId="440159602" sldId="296"/>
            <ac:spMk id="3" creationId="{8E1A5569-A7F7-8C36-FC5B-D146CF82E1BB}"/>
          </ac:spMkLst>
        </pc:spChg>
      </pc:sldChg>
      <pc:sldChg chg="addSp delSp modSp new">
        <pc:chgData name="Duygu Mazak" userId="e4b475bf3198f2c5" providerId="Windows Live" clId="Web-{52182D9F-FEFA-44F5-ACDE-DF405236BABB}" dt="2025-01-13T00:47:31.951" v="1004" actId="20577"/>
        <pc:sldMkLst>
          <pc:docMk/>
          <pc:sldMk cId="4045705162" sldId="297"/>
        </pc:sldMkLst>
        <pc:spChg chg="mod">
          <ac:chgData name="Duygu Mazak" userId="e4b475bf3198f2c5" providerId="Windows Live" clId="Web-{52182D9F-FEFA-44F5-ACDE-DF405236BABB}" dt="2025-01-12T10:03:32.019" v="559" actId="1076"/>
          <ac:spMkLst>
            <pc:docMk/>
            <pc:sldMk cId="4045705162" sldId="297"/>
            <ac:spMk id="2" creationId="{83027AEF-F002-FC58-B101-3DC6B014DF00}"/>
          </ac:spMkLst>
        </pc:spChg>
        <pc:spChg chg="del">
          <ac:chgData name="Duygu Mazak" userId="e4b475bf3198f2c5" providerId="Windows Live" clId="Web-{52182D9F-FEFA-44F5-ACDE-DF405236BABB}" dt="2025-01-12T09:48:18.701" v="533"/>
          <ac:spMkLst>
            <pc:docMk/>
            <pc:sldMk cId="4045705162" sldId="297"/>
            <ac:spMk id="3" creationId="{54C45205-EE72-90F7-E83D-40E277C002F5}"/>
          </ac:spMkLst>
        </pc:spChg>
        <pc:spChg chg="add mod">
          <ac:chgData name="Duygu Mazak" userId="e4b475bf3198f2c5" providerId="Windows Live" clId="Web-{52182D9F-FEFA-44F5-ACDE-DF405236BABB}" dt="2025-01-13T00:47:31.951" v="1004" actId="20577"/>
          <ac:spMkLst>
            <pc:docMk/>
            <pc:sldMk cId="4045705162" sldId="297"/>
            <ac:spMk id="3" creationId="{CFA950B0-D648-3BE3-7EE2-29883FA5CB01}"/>
          </ac:spMkLst>
        </pc:spChg>
        <pc:spChg chg="add del mod">
          <ac:chgData name="Duygu Mazak" userId="e4b475bf3198f2c5" providerId="Windows Live" clId="Web-{52182D9F-FEFA-44F5-ACDE-DF405236BABB}" dt="2025-01-12T10:02:39.018" v="557"/>
          <ac:spMkLst>
            <pc:docMk/>
            <pc:sldMk cId="4045705162" sldId="297"/>
            <ac:spMk id="7" creationId="{B886A497-E360-93C2-55B4-8B3055688A8F}"/>
          </ac:spMkLst>
        </pc:spChg>
        <pc:picChg chg="add mod ord">
          <ac:chgData name="Duygu Mazak" userId="e4b475bf3198f2c5" providerId="Windows Live" clId="Web-{52182D9F-FEFA-44F5-ACDE-DF405236BABB}" dt="2025-01-12T09:48:26.217" v="535" actId="14100"/>
          <ac:picMkLst>
            <pc:docMk/>
            <pc:sldMk cId="4045705162" sldId="297"/>
            <ac:picMk id="4" creationId="{5FEC3816-4C42-1515-9119-DF0565F0A44B}"/>
          </ac:picMkLst>
        </pc:picChg>
        <pc:picChg chg="add mod">
          <ac:chgData name="Duygu Mazak" userId="e4b475bf3198f2c5" providerId="Windows Live" clId="Web-{52182D9F-FEFA-44F5-ACDE-DF405236BABB}" dt="2025-01-12T10:02:07.548" v="554" actId="1076"/>
          <ac:picMkLst>
            <pc:docMk/>
            <pc:sldMk cId="4045705162" sldId="297"/>
            <ac:picMk id="5" creationId="{B7F874CE-AA8B-5CC0-497B-7228622B8E23}"/>
          </ac:picMkLst>
        </pc:picChg>
        <pc:picChg chg="add del mod">
          <ac:chgData name="Duygu Mazak" userId="e4b475bf3198f2c5" providerId="Windows Live" clId="Web-{52182D9F-FEFA-44F5-ACDE-DF405236BABB}" dt="2025-01-13T00:45:45.541" v="998"/>
          <ac:picMkLst>
            <pc:docMk/>
            <pc:sldMk cId="4045705162" sldId="297"/>
            <ac:picMk id="8" creationId="{BDA4FF8C-FE83-F261-CAED-4AF9C827F071}"/>
          </ac:picMkLst>
        </pc:picChg>
      </pc:sldChg>
      <pc:sldChg chg="addSp delSp modSp new">
        <pc:chgData name="Duygu Mazak" userId="e4b475bf3198f2c5" providerId="Windows Live" clId="Web-{52182D9F-FEFA-44F5-ACDE-DF405236BABB}" dt="2025-01-13T00:55:35.562" v="1008"/>
        <pc:sldMkLst>
          <pc:docMk/>
          <pc:sldMk cId="257846915" sldId="298"/>
        </pc:sldMkLst>
        <pc:spChg chg="mod">
          <ac:chgData name="Duygu Mazak" userId="e4b475bf3198f2c5" providerId="Windows Live" clId="Web-{52182D9F-FEFA-44F5-ACDE-DF405236BABB}" dt="2025-01-12T10:09:16.714" v="587" actId="20577"/>
          <ac:spMkLst>
            <pc:docMk/>
            <pc:sldMk cId="257846915" sldId="298"/>
            <ac:spMk id="2" creationId="{89162F64-87C4-D535-094E-E87C11DA3307}"/>
          </ac:spMkLst>
        </pc:spChg>
        <pc:spChg chg="del">
          <ac:chgData name="Duygu Mazak" userId="e4b475bf3198f2c5" providerId="Windows Live" clId="Web-{52182D9F-FEFA-44F5-ACDE-DF405236BABB}" dt="2025-01-13T00:55:35.562" v="1008"/>
          <ac:spMkLst>
            <pc:docMk/>
            <pc:sldMk cId="257846915" sldId="298"/>
            <ac:spMk id="3" creationId="{65C446D1-D4AF-588A-69C6-45F79CC27D19}"/>
          </ac:spMkLst>
        </pc:spChg>
        <pc:picChg chg="add mod ord">
          <ac:chgData name="Duygu Mazak" userId="e4b475bf3198f2c5" providerId="Windows Live" clId="Web-{52182D9F-FEFA-44F5-ACDE-DF405236BABB}" dt="2025-01-13T00:55:35.562" v="1008"/>
          <ac:picMkLst>
            <pc:docMk/>
            <pc:sldMk cId="257846915" sldId="298"/>
            <ac:picMk id="4" creationId="{668F077F-0B67-00FA-DD3D-169299A4DABC}"/>
          </ac:picMkLst>
        </pc:picChg>
      </pc:sldChg>
      <pc:sldChg chg="modSp new del">
        <pc:chgData name="Duygu Mazak" userId="e4b475bf3198f2c5" providerId="Windows Live" clId="Web-{52182D9F-FEFA-44F5-ACDE-DF405236BABB}" dt="2025-01-13T00:54:05.902" v="1005"/>
        <pc:sldMkLst>
          <pc:docMk/>
          <pc:sldMk cId="5484172" sldId="299"/>
        </pc:sldMkLst>
        <pc:spChg chg="mod">
          <ac:chgData name="Duygu Mazak" userId="e4b475bf3198f2c5" providerId="Windows Live" clId="Web-{52182D9F-FEFA-44F5-ACDE-DF405236BABB}" dt="2025-01-12T11:39:28.694" v="774" actId="20577"/>
          <ac:spMkLst>
            <pc:docMk/>
            <pc:sldMk cId="5484172" sldId="299"/>
            <ac:spMk id="2" creationId="{8CBE769F-BDB8-1D8C-DBE2-8F96FE71D45B}"/>
          </ac:spMkLst>
        </pc:spChg>
      </pc:sldChg>
      <pc:sldChg chg="modSp new ord">
        <pc:chgData name="Duygu Mazak" userId="e4b475bf3198f2c5" providerId="Windows Live" clId="Web-{52182D9F-FEFA-44F5-ACDE-DF405236BABB}" dt="2025-01-13T00:02:33.739" v="905" actId="20577"/>
        <pc:sldMkLst>
          <pc:docMk/>
          <pc:sldMk cId="243141079" sldId="300"/>
        </pc:sldMkLst>
        <pc:spChg chg="mod">
          <ac:chgData name="Duygu Mazak" userId="e4b475bf3198f2c5" providerId="Windows Live" clId="Web-{52182D9F-FEFA-44F5-ACDE-DF405236BABB}" dt="2025-01-12T11:41:00.134" v="782" actId="20577"/>
          <ac:spMkLst>
            <pc:docMk/>
            <pc:sldMk cId="243141079" sldId="300"/>
            <ac:spMk id="2" creationId="{0768C0B2-E8B5-BEE7-FA6C-54BB5C93B1F7}"/>
          </ac:spMkLst>
        </pc:spChg>
        <pc:spChg chg="mod">
          <ac:chgData name="Duygu Mazak" userId="e4b475bf3198f2c5" providerId="Windows Live" clId="Web-{52182D9F-FEFA-44F5-ACDE-DF405236BABB}" dt="2025-01-13T00:02:33.739" v="905" actId="20577"/>
          <ac:spMkLst>
            <pc:docMk/>
            <pc:sldMk cId="243141079" sldId="300"/>
            <ac:spMk id="3" creationId="{5E52FC9B-0052-E474-3483-A6D9B1BD642A}"/>
          </ac:spMkLst>
        </pc:spChg>
      </pc:sldChg>
      <pc:sldChg chg="modSp new del">
        <pc:chgData name="Duygu Mazak" userId="e4b475bf3198f2c5" providerId="Windows Live" clId="Web-{52182D9F-FEFA-44F5-ACDE-DF405236BABB}" dt="2025-01-13T00:58:56.319" v="1009"/>
        <pc:sldMkLst>
          <pc:docMk/>
          <pc:sldMk cId="674029400" sldId="301"/>
        </pc:sldMkLst>
        <pc:spChg chg="mod">
          <ac:chgData name="Duygu Mazak" userId="e4b475bf3198f2c5" providerId="Windows Live" clId="Web-{52182D9F-FEFA-44F5-ACDE-DF405236BABB}" dt="2025-01-12T13:23:55.096" v="791" actId="20577"/>
          <ac:spMkLst>
            <pc:docMk/>
            <pc:sldMk cId="674029400" sldId="301"/>
            <ac:spMk id="2" creationId="{6F9E2C4A-E3AB-56A6-07CA-EEB594493DCB}"/>
          </ac:spMkLst>
        </pc:spChg>
      </pc:sldChg>
      <pc:sldChg chg="addSp delSp modSp new">
        <pc:chgData name="Duygu Mazak" userId="e4b475bf3198f2c5" providerId="Windows Live" clId="Web-{52182D9F-FEFA-44F5-ACDE-DF405236BABB}" dt="2025-01-12T13:50:46.134" v="802"/>
        <pc:sldMkLst>
          <pc:docMk/>
          <pc:sldMk cId="3636710209" sldId="302"/>
        </pc:sldMkLst>
        <pc:spChg chg="mod">
          <ac:chgData name="Duygu Mazak" userId="e4b475bf3198f2c5" providerId="Windows Live" clId="Web-{52182D9F-FEFA-44F5-ACDE-DF405236BABB}" dt="2025-01-12T13:25:33.177" v="799" actId="20577"/>
          <ac:spMkLst>
            <pc:docMk/>
            <pc:sldMk cId="3636710209" sldId="302"/>
            <ac:spMk id="2" creationId="{F88D1E9B-62D0-E24C-D530-E0260FDE51CA}"/>
          </ac:spMkLst>
        </pc:spChg>
        <pc:spChg chg="del">
          <ac:chgData name="Duygu Mazak" userId="e4b475bf3198f2c5" providerId="Windows Live" clId="Web-{52182D9F-FEFA-44F5-ACDE-DF405236BABB}" dt="2025-01-12T13:50:43.931" v="800"/>
          <ac:spMkLst>
            <pc:docMk/>
            <pc:sldMk cId="3636710209" sldId="302"/>
            <ac:spMk id="3" creationId="{ACCBB0E7-AAC4-C5C3-C2E7-CA5B09B1CDA1}"/>
          </ac:spMkLst>
        </pc:spChg>
        <pc:picChg chg="add mod ord">
          <ac:chgData name="Duygu Mazak" userId="e4b475bf3198f2c5" providerId="Windows Live" clId="Web-{52182D9F-FEFA-44F5-ACDE-DF405236BABB}" dt="2025-01-12T13:50:43.931" v="800"/>
          <ac:picMkLst>
            <pc:docMk/>
            <pc:sldMk cId="3636710209" sldId="302"/>
            <ac:picMk id="4" creationId="{B2FAAD3A-E95E-0729-AF13-F4486B77DECB}"/>
          </ac:picMkLst>
        </pc:picChg>
        <pc:picChg chg="add del mod">
          <ac:chgData name="Duygu Mazak" userId="e4b475bf3198f2c5" providerId="Windows Live" clId="Web-{52182D9F-FEFA-44F5-ACDE-DF405236BABB}" dt="2025-01-12T13:50:46.134" v="802"/>
          <ac:picMkLst>
            <pc:docMk/>
            <pc:sldMk cId="3636710209" sldId="302"/>
            <ac:picMk id="5" creationId="{8EB1166C-1240-6F4D-E769-6E3CEDDE9F77}"/>
          </ac:picMkLst>
        </pc:picChg>
      </pc:sldChg>
      <pc:sldChg chg="modSp new">
        <pc:chgData name="Duygu Mazak" userId="e4b475bf3198f2c5" providerId="Windows Live" clId="Web-{52182D9F-FEFA-44F5-ACDE-DF405236BABB}" dt="2025-01-12T14:24:10.199" v="812" actId="20577"/>
        <pc:sldMkLst>
          <pc:docMk/>
          <pc:sldMk cId="1323181616" sldId="303"/>
        </pc:sldMkLst>
        <pc:spChg chg="mod">
          <ac:chgData name="Duygu Mazak" userId="e4b475bf3198f2c5" providerId="Windows Live" clId="Web-{52182D9F-FEFA-44F5-ACDE-DF405236BABB}" dt="2025-01-12T14:24:10.199" v="812" actId="20577"/>
          <ac:spMkLst>
            <pc:docMk/>
            <pc:sldMk cId="1323181616" sldId="303"/>
            <ac:spMk id="2" creationId="{56D86456-51F9-A81E-9D2E-85E450A7B85F}"/>
          </ac:spMkLst>
        </pc:spChg>
      </pc:sldChg>
      <pc:sldChg chg="modSp new">
        <pc:chgData name="Duygu Mazak" userId="e4b475bf3198f2c5" providerId="Windows Live" clId="Web-{52182D9F-FEFA-44F5-ACDE-DF405236BABB}" dt="2025-01-13T00:09:19.429" v="912" actId="20577"/>
        <pc:sldMkLst>
          <pc:docMk/>
          <pc:sldMk cId="3891708666" sldId="304"/>
        </pc:sldMkLst>
        <pc:spChg chg="mod">
          <ac:chgData name="Duygu Mazak" userId="e4b475bf3198f2c5" providerId="Windows Live" clId="Web-{52182D9F-FEFA-44F5-ACDE-DF405236BABB}" dt="2025-01-12T14:35:01.585" v="815" actId="20577"/>
          <ac:spMkLst>
            <pc:docMk/>
            <pc:sldMk cId="3891708666" sldId="304"/>
            <ac:spMk id="2" creationId="{2F8AF93E-F6EC-4CD8-E2EA-AA00EF1221A8}"/>
          </ac:spMkLst>
        </pc:spChg>
        <pc:spChg chg="mod">
          <ac:chgData name="Duygu Mazak" userId="e4b475bf3198f2c5" providerId="Windows Live" clId="Web-{52182D9F-FEFA-44F5-ACDE-DF405236BABB}" dt="2025-01-13T00:09:19.429" v="912" actId="20577"/>
          <ac:spMkLst>
            <pc:docMk/>
            <pc:sldMk cId="3891708666" sldId="304"/>
            <ac:spMk id="3" creationId="{7F1999DC-50E3-011B-4BF8-E7236C1897F8}"/>
          </ac:spMkLst>
        </pc:spChg>
      </pc:sldChg>
      <pc:sldChg chg="modSp new">
        <pc:chgData name="Duygu Mazak" userId="e4b475bf3198f2c5" providerId="Windows Live" clId="Web-{52182D9F-FEFA-44F5-ACDE-DF405236BABB}" dt="2025-01-12T14:35:36.586" v="825" actId="20577"/>
        <pc:sldMkLst>
          <pc:docMk/>
          <pc:sldMk cId="1283673112" sldId="305"/>
        </pc:sldMkLst>
        <pc:spChg chg="mod">
          <ac:chgData name="Duygu Mazak" userId="e4b475bf3198f2c5" providerId="Windows Live" clId="Web-{52182D9F-FEFA-44F5-ACDE-DF405236BABB}" dt="2025-01-12T14:35:36.586" v="825" actId="20577"/>
          <ac:spMkLst>
            <pc:docMk/>
            <pc:sldMk cId="1283673112" sldId="305"/>
            <ac:spMk id="2" creationId="{16310F49-C083-22C6-80ED-1BC563CBED74}"/>
          </ac:spMkLst>
        </pc:spChg>
      </pc:sldChg>
      <pc:sldChg chg="modSp new">
        <pc:chgData name="Duygu Mazak" userId="e4b475bf3198f2c5" providerId="Windows Live" clId="Web-{52182D9F-FEFA-44F5-ACDE-DF405236BABB}" dt="2025-01-12T23:39:34.126" v="857" actId="20577"/>
        <pc:sldMkLst>
          <pc:docMk/>
          <pc:sldMk cId="1740132526" sldId="306"/>
        </pc:sldMkLst>
        <pc:spChg chg="mod">
          <ac:chgData name="Duygu Mazak" userId="e4b475bf3198f2c5" providerId="Windows Live" clId="Web-{52182D9F-FEFA-44F5-ACDE-DF405236BABB}" dt="2025-01-12T23:38:26.608" v="848" actId="20577"/>
          <ac:spMkLst>
            <pc:docMk/>
            <pc:sldMk cId="1740132526" sldId="306"/>
            <ac:spMk id="2" creationId="{06B88620-A1B3-A05A-D3BE-B429F162C6BD}"/>
          </ac:spMkLst>
        </pc:spChg>
        <pc:spChg chg="mod">
          <ac:chgData name="Duygu Mazak" userId="e4b475bf3198f2c5" providerId="Windows Live" clId="Web-{52182D9F-FEFA-44F5-ACDE-DF405236BABB}" dt="2025-01-12T23:39:34.126" v="857" actId="20577"/>
          <ac:spMkLst>
            <pc:docMk/>
            <pc:sldMk cId="1740132526" sldId="306"/>
            <ac:spMk id="3" creationId="{535DC97A-E4A0-364A-66DB-A860A0D999AC}"/>
          </ac:spMkLst>
        </pc:spChg>
      </pc:sldChg>
      <pc:sldChg chg="addSp delSp modSp new mod setBg">
        <pc:chgData name="Duygu Mazak" userId="e4b475bf3198f2c5" providerId="Windows Live" clId="Web-{52182D9F-FEFA-44F5-ACDE-DF405236BABB}" dt="2025-01-12T23:43:32.785" v="887"/>
        <pc:sldMkLst>
          <pc:docMk/>
          <pc:sldMk cId="3797136764" sldId="307"/>
        </pc:sldMkLst>
        <pc:spChg chg="del mod">
          <ac:chgData name="Duygu Mazak" userId="e4b475bf3198f2c5" providerId="Windows Live" clId="Web-{52182D9F-FEFA-44F5-ACDE-DF405236BABB}" dt="2025-01-12T23:43:32.785" v="887"/>
          <ac:spMkLst>
            <pc:docMk/>
            <pc:sldMk cId="3797136764" sldId="307"/>
            <ac:spMk id="2" creationId="{BF4D6405-046C-4FF2-C23D-C50FE8D55A2B}"/>
          </ac:spMkLst>
        </pc:spChg>
        <pc:spChg chg="del">
          <ac:chgData name="Duygu Mazak" userId="e4b475bf3198f2c5" providerId="Windows Live" clId="Web-{52182D9F-FEFA-44F5-ACDE-DF405236BABB}" dt="2025-01-12T23:40:45.133" v="859"/>
          <ac:spMkLst>
            <pc:docMk/>
            <pc:sldMk cId="3797136764" sldId="307"/>
            <ac:spMk id="3" creationId="{D9B67254-D243-3082-9F5C-4323ECAFCFC7}"/>
          </ac:spMkLst>
        </pc:spChg>
        <pc:spChg chg="add del">
          <ac:chgData name="Duygu Mazak" userId="e4b475bf3198f2c5" providerId="Windows Live" clId="Web-{52182D9F-FEFA-44F5-ACDE-DF405236BABB}" dt="2025-01-12T23:43:08.862" v="882"/>
          <ac:spMkLst>
            <pc:docMk/>
            <pc:sldMk cId="3797136764" sldId="307"/>
            <ac:spMk id="10" creationId="{022BDE4A-8A20-4A69-9C5A-581C82036A4D}"/>
          </ac:spMkLst>
        </pc:spChg>
        <pc:spChg chg="add del">
          <ac:chgData name="Duygu Mazak" userId="e4b475bf3198f2c5" providerId="Windows Live" clId="Web-{52182D9F-FEFA-44F5-ACDE-DF405236BABB}" dt="2025-01-12T23:43:08.862" v="882"/>
          <ac:spMkLst>
            <pc:docMk/>
            <pc:sldMk cId="3797136764" sldId="307"/>
            <ac:spMk id="15" creationId="{78BA5F19-D5E1-4ECC-BEC2-DF7AEDFD7C50}"/>
          </ac:spMkLst>
        </pc:spChg>
        <pc:spChg chg="add del">
          <ac:chgData name="Duygu Mazak" userId="e4b475bf3198f2c5" providerId="Windows Live" clId="Web-{52182D9F-FEFA-44F5-ACDE-DF405236BABB}" dt="2025-01-12T23:43:08.862" v="882"/>
          <ac:spMkLst>
            <pc:docMk/>
            <pc:sldMk cId="3797136764" sldId="307"/>
            <ac:spMk id="17" creationId="{50CC88A9-A661-4C48-866E-8734E51140B1}"/>
          </ac:spMkLst>
        </pc:spChg>
        <pc:spChg chg="add del">
          <ac:chgData name="Duygu Mazak" userId="e4b475bf3198f2c5" providerId="Windows Live" clId="Web-{52182D9F-FEFA-44F5-ACDE-DF405236BABB}" dt="2025-01-12T23:43:08.862" v="882"/>
          <ac:spMkLst>
            <pc:docMk/>
            <pc:sldMk cId="3797136764" sldId="307"/>
            <ac:spMk id="19" creationId="{CFDF195F-784B-4D00-8C92-6FC1B0499EA1}"/>
          </ac:spMkLst>
        </pc:spChg>
        <pc:picChg chg="add mod ord">
          <ac:chgData name="Duygu Mazak" userId="e4b475bf3198f2c5" providerId="Windows Live" clId="Web-{52182D9F-FEFA-44F5-ACDE-DF405236BABB}" dt="2025-01-12T23:43:20.800" v="885" actId="1076"/>
          <ac:picMkLst>
            <pc:docMk/>
            <pc:sldMk cId="3797136764" sldId="307"/>
            <ac:picMk id="4" creationId="{78429478-AAF9-6D1E-1B43-C3AA687B2059}"/>
          </ac:picMkLst>
        </pc:picChg>
        <pc:picChg chg="add del mod">
          <ac:chgData name="Duygu Mazak" userId="e4b475bf3198f2c5" providerId="Windows Live" clId="Web-{52182D9F-FEFA-44F5-ACDE-DF405236BABB}" dt="2025-01-12T23:41:53.359" v="872"/>
          <ac:picMkLst>
            <pc:docMk/>
            <pc:sldMk cId="3797136764" sldId="307"/>
            <ac:picMk id="5" creationId="{BD9DDB3A-7D2E-F340-C031-54B033F43E50}"/>
          </ac:picMkLst>
        </pc:picChg>
        <pc:picChg chg="add mod modCrop">
          <ac:chgData name="Duygu Mazak" userId="e4b475bf3198f2c5" providerId="Windows Live" clId="Web-{52182D9F-FEFA-44F5-ACDE-DF405236BABB}" dt="2025-01-12T23:43:30.113" v="886" actId="14100"/>
          <ac:picMkLst>
            <pc:docMk/>
            <pc:sldMk cId="3797136764" sldId="307"/>
            <ac:picMk id="6" creationId="{EC54CC64-1F10-3A55-676C-FEF129D20070}"/>
          </ac:picMkLst>
        </pc:picChg>
      </pc:sldChg>
      <pc:sldChg chg="delSp modSp new">
        <pc:chgData name="Duygu Mazak" userId="e4b475bf3198f2c5" providerId="Windows Live" clId="Web-{52182D9F-FEFA-44F5-ACDE-DF405236BABB}" dt="2025-01-12T23:48:00.497" v="903" actId="1076"/>
        <pc:sldMkLst>
          <pc:docMk/>
          <pc:sldMk cId="579333773" sldId="308"/>
        </pc:sldMkLst>
        <pc:spChg chg="mod">
          <ac:chgData name="Duygu Mazak" userId="e4b475bf3198f2c5" providerId="Windows Live" clId="Web-{52182D9F-FEFA-44F5-ACDE-DF405236BABB}" dt="2025-01-12T23:48:00.497" v="903" actId="1076"/>
          <ac:spMkLst>
            <pc:docMk/>
            <pc:sldMk cId="579333773" sldId="308"/>
            <ac:spMk id="2" creationId="{3C26B686-55C2-9E63-8764-F8D7DBD620C5}"/>
          </ac:spMkLst>
        </pc:spChg>
        <pc:spChg chg="del mod">
          <ac:chgData name="Duygu Mazak" userId="e4b475bf3198f2c5" providerId="Windows Live" clId="Web-{52182D9F-FEFA-44F5-ACDE-DF405236BABB}" dt="2025-01-12T23:47:44.918" v="899"/>
          <ac:spMkLst>
            <pc:docMk/>
            <pc:sldMk cId="579333773" sldId="308"/>
            <ac:spMk id="3" creationId="{0DA142E5-F669-32DD-1CB1-48236E137E65}"/>
          </ac:spMkLst>
        </pc:spChg>
      </pc:sldChg>
      <pc:sldChg chg="modSp new del">
        <pc:chgData name="Duygu Mazak" userId="e4b475bf3198f2c5" providerId="Windows Live" clId="Web-{52182D9F-FEFA-44F5-ACDE-DF405236BABB}" dt="2025-01-13T01:00:15.650" v="1010"/>
        <pc:sldMkLst>
          <pc:docMk/>
          <pc:sldMk cId="126867319" sldId="309"/>
        </pc:sldMkLst>
        <pc:spChg chg="mod">
          <ac:chgData name="Duygu Mazak" userId="e4b475bf3198f2c5" providerId="Windows Live" clId="Web-{52182D9F-FEFA-44F5-ACDE-DF405236BABB}" dt="2025-01-13T00:18:34.420" v="948" actId="20577"/>
          <ac:spMkLst>
            <pc:docMk/>
            <pc:sldMk cId="126867319" sldId="309"/>
            <ac:spMk id="2" creationId="{8549FE23-224C-1FE7-911D-FB9F89DE99D4}"/>
          </ac:spMkLst>
        </pc:spChg>
        <pc:spChg chg="mod">
          <ac:chgData name="Duygu Mazak" userId="e4b475bf3198f2c5" providerId="Windows Live" clId="Web-{52182D9F-FEFA-44F5-ACDE-DF405236BABB}" dt="2025-01-13T00:18:55.468" v="968" actId="20577"/>
          <ac:spMkLst>
            <pc:docMk/>
            <pc:sldMk cId="126867319" sldId="309"/>
            <ac:spMk id="3" creationId="{685D18DD-E01D-A15F-CD4E-5E83E4339514}"/>
          </ac:spMkLst>
        </pc:spChg>
      </pc:sldChg>
      <pc:sldChg chg="addSp delSp modSp new del">
        <pc:chgData name="Duygu Mazak" userId="e4b475bf3198f2c5" providerId="Windows Live" clId="Web-{52182D9F-FEFA-44F5-ACDE-DF405236BABB}" dt="2025-01-13T00:12:45.955" v="939"/>
        <pc:sldMkLst>
          <pc:docMk/>
          <pc:sldMk cId="2777743713" sldId="309"/>
        </pc:sldMkLst>
        <pc:spChg chg="mod">
          <ac:chgData name="Duygu Mazak" userId="e4b475bf3198f2c5" providerId="Windows Live" clId="Web-{52182D9F-FEFA-44F5-ACDE-DF405236BABB}" dt="2025-01-13T00:10:37.404" v="925" actId="20577"/>
          <ac:spMkLst>
            <pc:docMk/>
            <pc:sldMk cId="2777743713" sldId="309"/>
            <ac:spMk id="2" creationId="{04419CA6-028B-C9F6-A685-3FA81C4DFE57}"/>
          </ac:spMkLst>
        </pc:spChg>
        <pc:spChg chg="del mod">
          <ac:chgData name="Duygu Mazak" userId="e4b475bf3198f2c5" providerId="Windows Live" clId="Web-{52182D9F-FEFA-44F5-ACDE-DF405236BABB}" dt="2025-01-13T00:12:41.689" v="938"/>
          <ac:spMkLst>
            <pc:docMk/>
            <pc:sldMk cId="2777743713" sldId="309"/>
            <ac:spMk id="3" creationId="{3D272C77-3031-5EB4-FE8A-40B74332C149}"/>
          </ac:spMkLst>
        </pc:spChg>
        <pc:spChg chg="add mod">
          <ac:chgData name="Duygu Mazak" userId="e4b475bf3198f2c5" providerId="Windows Live" clId="Web-{52182D9F-FEFA-44F5-ACDE-DF405236BABB}" dt="2025-01-13T00:12:41.689" v="938"/>
          <ac:spMkLst>
            <pc:docMk/>
            <pc:sldMk cId="2777743713" sldId="309"/>
            <ac:spMk id="5" creationId="{9DB560CF-4F32-5D2D-DD1B-715F2A05932C}"/>
          </ac:spMkLst>
        </pc:spChg>
      </pc:sldChg>
      <pc:sldChg chg="addSp delSp modSp new mod setBg">
        <pc:chgData name="Duygu Mazak" userId="e4b475bf3198f2c5" providerId="Windows Live" clId="Web-{52182D9F-FEFA-44F5-ACDE-DF405236BABB}" dt="2025-01-13T00:23:41.587" v="973"/>
        <pc:sldMkLst>
          <pc:docMk/>
          <pc:sldMk cId="3427316204" sldId="310"/>
        </pc:sldMkLst>
        <pc:spChg chg="del">
          <ac:chgData name="Duygu Mazak" userId="e4b475bf3198f2c5" providerId="Windows Live" clId="Web-{52182D9F-FEFA-44F5-ACDE-DF405236BABB}" dt="2025-01-13T00:23:41.587" v="973"/>
          <ac:spMkLst>
            <pc:docMk/>
            <pc:sldMk cId="3427316204" sldId="310"/>
            <ac:spMk id="2" creationId="{41BBC2A7-968F-4DEF-50B3-797B52EAA941}"/>
          </ac:spMkLst>
        </pc:spChg>
        <pc:spChg chg="del">
          <ac:chgData name="Duygu Mazak" userId="e4b475bf3198f2c5" providerId="Windows Live" clId="Web-{52182D9F-FEFA-44F5-ACDE-DF405236BABB}" dt="2025-01-13T00:22:27.007" v="970"/>
          <ac:spMkLst>
            <pc:docMk/>
            <pc:sldMk cId="3427316204" sldId="310"/>
            <ac:spMk id="3" creationId="{BDFE1353-F30D-D47F-6F91-D58476A184BB}"/>
          </ac:spMkLst>
        </pc:spChg>
        <pc:spChg chg="add del mod">
          <ac:chgData name="Duygu Mazak" userId="e4b475bf3198f2c5" providerId="Windows Live" clId="Web-{52182D9F-FEFA-44F5-ACDE-DF405236BABB}" dt="2025-01-13T00:23:36.634" v="972"/>
          <ac:spMkLst>
            <pc:docMk/>
            <pc:sldMk cId="3427316204" sldId="310"/>
            <ac:spMk id="6" creationId="{C3C01CCA-C31F-F991-458B-B389AF86A5ED}"/>
          </ac:spMkLst>
        </pc:spChg>
        <pc:picChg chg="add del mod ord">
          <ac:chgData name="Duygu Mazak" userId="e4b475bf3198f2c5" providerId="Windows Live" clId="Web-{52182D9F-FEFA-44F5-ACDE-DF405236BABB}" dt="2025-01-13T00:23:32.525" v="971"/>
          <ac:picMkLst>
            <pc:docMk/>
            <pc:sldMk cId="3427316204" sldId="310"/>
            <ac:picMk id="4" creationId="{2106A236-34F6-F3CC-63F1-9E4B031114DD}"/>
          </ac:picMkLst>
        </pc:picChg>
        <pc:picChg chg="add mod ord">
          <ac:chgData name="Duygu Mazak" userId="e4b475bf3198f2c5" providerId="Windows Live" clId="Web-{52182D9F-FEFA-44F5-ACDE-DF405236BABB}" dt="2025-01-13T00:23:41.587" v="973"/>
          <ac:picMkLst>
            <pc:docMk/>
            <pc:sldMk cId="3427316204" sldId="310"/>
            <ac:picMk id="7" creationId="{5132D52D-6758-D06E-86ED-07E3BF0E6746}"/>
          </ac:picMkLst>
        </pc:picChg>
      </pc:sldChg>
      <pc:sldChg chg="addSp delSp modSp new mod setBg">
        <pc:chgData name="Duygu Mazak" userId="e4b475bf3198f2c5" providerId="Windows Live" clId="Web-{52182D9F-FEFA-44F5-ACDE-DF405236BABB}" dt="2025-01-13T00:25:56.655" v="984" actId="1076"/>
        <pc:sldMkLst>
          <pc:docMk/>
          <pc:sldMk cId="4095510377" sldId="311"/>
        </pc:sldMkLst>
        <pc:spChg chg="del">
          <ac:chgData name="Duygu Mazak" userId="e4b475bf3198f2c5" providerId="Windows Live" clId="Web-{52182D9F-FEFA-44F5-ACDE-DF405236BABB}" dt="2025-01-13T00:25:22.950" v="977"/>
          <ac:spMkLst>
            <pc:docMk/>
            <pc:sldMk cId="4095510377" sldId="311"/>
            <ac:spMk id="2" creationId="{566B90EE-6DBC-8308-1F16-65419EE87359}"/>
          </ac:spMkLst>
        </pc:spChg>
        <pc:spChg chg="del">
          <ac:chgData name="Duygu Mazak" userId="e4b475bf3198f2c5" providerId="Windows Live" clId="Web-{52182D9F-FEFA-44F5-ACDE-DF405236BABB}" dt="2025-01-13T00:25:08.778" v="975"/>
          <ac:spMkLst>
            <pc:docMk/>
            <pc:sldMk cId="4095510377" sldId="311"/>
            <ac:spMk id="3" creationId="{8CA0C638-9B3D-34B6-A742-8DBA117B799E}"/>
          </ac:spMkLst>
        </pc:spChg>
        <pc:spChg chg="add">
          <ac:chgData name="Duygu Mazak" userId="e4b475bf3198f2c5" providerId="Windows Live" clId="Web-{52182D9F-FEFA-44F5-ACDE-DF405236BABB}" dt="2025-01-13T00:25:39.685" v="982"/>
          <ac:spMkLst>
            <pc:docMk/>
            <pc:sldMk cId="4095510377" sldId="311"/>
            <ac:spMk id="9" creationId="{F3060C83-F051-4F0E-ABAD-AA0DFC48B218}"/>
          </ac:spMkLst>
        </pc:spChg>
        <pc:spChg chg="add">
          <ac:chgData name="Duygu Mazak" userId="e4b475bf3198f2c5" providerId="Windows Live" clId="Web-{52182D9F-FEFA-44F5-ACDE-DF405236BABB}" dt="2025-01-13T00:25:39.685" v="982"/>
          <ac:spMkLst>
            <pc:docMk/>
            <pc:sldMk cId="4095510377" sldId="311"/>
            <ac:spMk id="11" creationId="{83C98ABE-055B-441F-B07E-44F97F083C39}"/>
          </ac:spMkLst>
        </pc:spChg>
        <pc:spChg chg="add">
          <ac:chgData name="Duygu Mazak" userId="e4b475bf3198f2c5" providerId="Windows Live" clId="Web-{52182D9F-FEFA-44F5-ACDE-DF405236BABB}" dt="2025-01-13T00:25:39.685" v="982"/>
          <ac:spMkLst>
            <pc:docMk/>
            <pc:sldMk cId="4095510377" sldId="311"/>
            <ac:spMk id="13" creationId="{29FDB030-9B49-4CED-8CCD-4D99382388AC}"/>
          </ac:spMkLst>
        </pc:spChg>
        <pc:spChg chg="add">
          <ac:chgData name="Duygu Mazak" userId="e4b475bf3198f2c5" providerId="Windows Live" clId="Web-{52182D9F-FEFA-44F5-ACDE-DF405236BABB}" dt="2025-01-13T00:25:39.685" v="982"/>
          <ac:spMkLst>
            <pc:docMk/>
            <pc:sldMk cId="4095510377" sldId="311"/>
            <ac:spMk id="15" creationId="{3783CA14-24A1-485C-8B30-D6A5D87987AD}"/>
          </ac:spMkLst>
        </pc:spChg>
        <pc:spChg chg="add">
          <ac:chgData name="Duygu Mazak" userId="e4b475bf3198f2c5" providerId="Windows Live" clId="Web-{52182D9F-FEFA-44F5-ACDE-DF405236BABB}" dt="2025-01-13T00:25:39.685" v="982"/>
          <ac:spMkLst>
            <pc:docMk/>
            <pc:sldMk cId="4095510377" sldId="311"/>
            <ac:spMk id="17" creationId="{9A97C86A-04D6-40F7-AE84-31AB43E6A846}"/>
          </ac:spMkLst>
        </pc:spChg>
        <pc:spChg chg="add">
          <ac:chgData name="Duygu Mazak" userId="e4b475bf3198f2c5" providerId="Windows Live" clId="Web-{52182D9F-FEFA-44F5-ACDE-DF405236BABB}" dt="2025-01-13T00:25:39.685" v="982"/>
          <ac:spMkLst>
            <pc:docMk/>
            <pc:sldMk cId="4095510377" sldId="311"/>
            <ac:spMk id="19" creationId="{FF9F2414-84E8-453E-B1F3-389FDE8192D9}"/>
          </ac:spMkLst>
        </pc:spChg>
        <pc:spChg chg="add">
          <ac:chgData name="Duygu Mazak" userId="e4b475bf3198f2c5" providerId="Windows Live" clId="Web-{52182D9F-FEFA-44F5-ACDE-DF405236BABB}" dt="2025-01-13T00:25:39.685" v="982"/>
          <ac:spMkLst>
            <pc:docMk/>
            <pc:sldMk cId="4095510377" sldId="311"/>
            <ac:spMk id="21" creationId="{3ECA69A1-7536-43AC-85EF-C7106179F5ED}"/>
          </ac:spMkLst>
        </pc:spChg>
        <pc:picChg chg="add mod ord">
          <ac:chgData name="Duygu Mazak" userId="e4b475bf3198f2c5" providerId="Windows Live" clId="Web-{52182D9F-FEFA-44F5-ACDE-DF405236BABB}" dt="2025-01-13T00:25:56.655" v="984" actId="1076"/>
          <ac:picMkLst>
            <pc:docMk/>
            <pc:sldMk cId="4095510377" sldId="311"/>
            <ac:picMk id="4" creationId="{F6C2CC30-B904-BD6B-CDCB-1ABB39CBD762}"/>
          </ac:picMkLst>
        </pc:picChg>
      </pc:sldChg>
      <pc:sldChg chg="addSp delSp modSp new">
        <pc:chgData name="Duygu Mazak" userId="e4b475bf3198f2c5" providerId="Windows Live" clId="Web-{52182D9F-FEFA-44F5-ACDE-DF405236BABB}" dt="2025-01-13T00:44:09.647" v="997" actId="14100"/>
        <pc:sldMkLst>
          <pc:docMk/>
          <pc:sldMk cId="2072842044" sldId="312"/>
        </pc:sldMkLst>
        <pc:spChg chg="del">
          <ac:chgData name="Duygu Mazak" userId="e4b475bf3198f2c5" providerId="Windows Live" clId="Web-{52182D9F-FEFA-44F5-ACDE-DF405236BABB}" dt="2025-01-13T00:43:53.897" v="993"/>
          <ac:spMkLst>
            <pc:docMk/>
            <pc:sldMk cId="2072842044" sldId="312"/>
            <ac:spMk id="2" creationId="{68809654-1427-E36C-F78F-CD012F861B46}"/>
          </ac:spMkLst>
        </pc:spChg>
        <pc:spChg chg="mod">
          <ac:chgData name="Duygu Mazak" userId="e4b475bf3198f2c5" providerId="Windows Live" clId="Web-{52182D9F-FEFA-44F5-ACDE-DF405236BABB}" dt="2025-01-13T00:44:02.569" v="995" actId="1076"/>
          <ac:spMkLst>
            <pc:docMk/>
            <pc:sldMk cId="2072842044" sldId="312"/>
            <ac:spMk id="3" creationId="{12FB0BF8-6CAD-072A-0C4E-5B3705060714}"/>
          </ac:spMkLst>
        </pc:spChg>
        <pc:picChg chg="add mod">
          <ac:chgData name="Duygu Mazak" userId="e4b475bf3198f2c5" providerId="Windows Live" clId="Web-{52182D9F-FEFA-44F5-ACDE-DF405236BABB}" dt="2025-01-13T00:44:09.647" v="997" actId="14100"/>
          <ac:picMkLst>
            <pc:docMk/>
            <pc:sldMk cId="2072842044" sldId="312"/>
            <ac:picMk id="4" creationId="{AF03E319-6781-1A94-96BA-40A1F4EE9A41}"/>
          </ac:picMkLst>
        </pc:picChg>
      </pc:sldChg>
      <pc:sldChg chg="addSp delSp modSp new">
        <pc:chgData name="Duygu Mazak" userId="e4b475bf3198f2c5" providerId="Windows Live" clId="Web-{52182D9F-FEFA-44F5-ACDE-DF405236BABB}" dt="2025-01-13T00:54:32.607" v="1007"/>
        <pc:sldMkLst>
          <pc:docMk/>
          <pc:sldMk cId="1493509880" sldId="313"/>
        </pc:sldMkLst>
        <pc:spChg chg="del">
          <ac:chgData name="Duygu Mazak" userId="e4b475bf3198f2c5" providerId="Windows Live" clId="Web-{52182D9F-FEFA-44F5-ACDE-DF405236BABB}" dt="2025-01-13T00:54:32.607" v="1007"/>
          <ac:spMkLst>
            <pc:docMk/>
            <pc:sldMk cId="1493509880" sldId="313"/>
            <ac:spMk id="3" creationId="{47D07345-1AA5-A49D-77DE-344684F554D9}"/>
          </ac:spMkLst>
        </pc:spChg>
        <pc:picChg chg="add mod ord">
          <ac:chgData name="Duygu Mazak" userId="e4b475bf3198f2c5" providerId="Windows Live" clId="Web-{52182D9F-FEFA-44F5-ACDE-DF405236BABB}" dt="2025-01-13T00:54:32.607" v="1007"/>
          <ac:picMkLst>
            <pc:docMk/>
            <pc:sldMk cId="1493509880" sldId="313"/>
            <ac:picMk id="4" creationId="{40132EFF-E55C-CB03-1D5D-8AF597DF752D}"/>
          </ac:picMkLst>
        </pc:picChg>
      </pc:sldChg>
      <pc:sldChg chg="modSp new">
        <pc:chgData name="Duygu Mazak" userId="e4b475bf3198f2c5" providerId="Windows Live" clId="Web-{52182D9F-FEFA-44F5-ACDE-DF405236BABB}" dt="2025-01-13T01:06:15.928" v="1019" actId="20577"/>
        <pc:sldMkLst>
          <pc:docMk/>
          <pc:sldMk cId="2841782062" sldId="314"/>
        </pc:sldMkLst>
        <pc:spChg chg="mod">
          <ac:chgData name="Duygu Mazak" userId="e4b475bf3198f2c5" providerId="Windows Live" clId="Web-{52182D9F-FEFA-44F5-ACDE-DF405236BABB}" dt="2025-01-13T01:06:00.990" v="1015" actId="20577"/>
          <ac:spMkLst>
            <pc:docMk/>
            <pc:sldMk cId="2841782062" sldId="314"/>
            <ac:spMk id="2" creationId="{B882BA88-6FDE-0FDD-AA77-8C4E4B8F2C0C}"/>
          </ac:spMkLst>
        </pc:spChg>
        <pc:spChg chg="mod">
          <ac:chgData name="Duygu Mazak" userId="e4b475bf3198f2c5" providerId="Windows Live" clId="Web-{52182D9F-FEFA-44F5-ACDE-DF405236BABB}" dt="2025-01-13T01:06:15.928" v="1019" actId="20577"/>
          <ac:spMkLst>
            <pc:docMk/>
            <pc:sldMk cId="2841782062" sldId="314"/>
            <ac:spMk id="3" creationId="{31C6AA91-073B-8D68-8EA5-264E794F97C6}"/>
          </ac:spMkLst>
        </pc:spChg>
      </pc:sldChg>
      <pc:sldChg chg="modSp new">
        <pc:chgData name="Duygu Mazak" userId="e4b475bf3198f2c5" providerId="Windows Live" clId="Web-{52182D9F-FEFA-44F5-ACDE-DF405236BABB}" dt="2025-01-13T01:07:29.149" v="1025" actId="20577"/>
        <pc:sldMkLst>
          <pc:docMk/>
          <pc:sldMk cId="2636626830" sldId="315"/>
        </pc:sldMkLst>
        <pc:spChg chg="mod">
          <ac:chgData name="Duygu Mazak" userId="e4b475bf3198f2c5" providerId="Windows Live" clId="Web-{52182D9F-FEFA-44F5-ACDE-DF405236BABB}" dt="2025-01-13T01:07:04.430" v="1022" actId="20577"/>
          <ac:spMkLst>
            <pc:docMk/>
            <pc:sldMk cId="2636626830" sldId="315"/>
            <ac:spMk id="2" creationId="{F3F4FC69-BABC-8CD0-33ED-39E788A3824C}"/>
          </ac:spMkLst>
        </pc:spChg>
        <pc:spChg chg="mod">
          <ac:chgData name="Duygu Mazak" userId="e4b475bf3198f2c5" providerId="Windows Live" clId="Web-{52182D9F-FEFA-44F5-ACDE-DF405236BABB}" dt="2025-01-13T01:07:29.149" v="1025" actId="20577"/>
          <ac:spMkLst>
            <pc:docMk/>
            <pc:sldMk cId="2636626830" sldId="315"/>
            <ac:spMk id="3" creationId="{377B3FF4-55CC-288C-CAC1-A4CDF8E3DF38}"/>
          </ac:spMkLst>
        </pc:spChg>
      </pc:sldChg>
      <pc:sldChg chg="modSp new">
        <pc:chgData name="Duygu Mazak" userId="e4b475bf3198f2c5" providerId="Windows Live" clId="Web-{52182D9F-FEFA-44F5-ACDE-DF405236BABB}" dt="2025-01-13T01:08:26.870" v="1031" actId="20577"/>
        <pc:sldMkLst>
          <pc:docMk/>
          <pc:sldMk cId="1523090542" sldId="316"/>
        </pc:sldMkLst>
        <pc:spChg chg="mod">
          <ac:chgData name="Duygu Mazak" userId="e4b475bf3198f2c5" providerId="Windows Live" clId="Web-{52182D9F-FEFA-44F5-ACDE-DF405236BABB}" dt="2025-01-13T01:07:50.759" v="1028" actId="20577"/>
          <ac:spMkLst>
            <pc:docMk/>
            <pc:sldMk cId="1523090542" sldId="316"/>
            <ac:spMk id="2" creationId="{1D064701-62FD-2C96-EE2A-16E9CF7E779E}"/>
          </ac:spMkLst>
        </pc:spChg>
        <pc:spChg chg="mod">
          <ac:chgData name="Duygu Mazak" userId="e4b475bf3198f2c5" providerId="Windows Live" clId="Web-{52182D9F-FEFA-44F5-ACDE-DF405236BABB}" dt="2025-01-13T01:08:26.870" v="1031" actId="20577"/>
          <ac:spMkLst>
            <pc:docMk/>
            <pc:sldMk cId="1523090542" sldId="316"/>
            <ac:spMk id="3" creationId="{9FE3E30D-EF6B-6F82-AA52-9573BD4AE4BE}"/>
          </ac:spMkLst>
        </pc:spChg>
      </pc:sldChg>
      <pc:sldChg chg="modSp new">
        <pc:chgData name="Duygu Mazak" userId="e4b475bf3198f2c5" providerId="Windows Live" clId="Web-{52182D9F-FEFA-44F5-ACDE-DF405236BABB}" dt="2025-01-13T01:09:02.731" v="1035" actId="20577"/>
        <pc:sldMkLst>
          <pc:docMk/>
          <pc:sldMk cId="2465753283" sldId="317"/>
        </pc:sldMkLst>
        <pc:spChg chg="mod">
          <ac:chgData name="Duygu Mazak" userId="e4b475bf3198f2c5" providerId="Windows Live" clId="Web-{52182D9F-FEFA-44F5-ACDE-DF405236BABB}" dt="2025-01-13T01:09:02.731" v="1035" actId="20577"/>
          <ac:spMkLst>
            <pc:docMk/>
            <pc:sldMk cId="2465753283" sldId="317"/>
            <ac:spMk id="2" creationId="{52A58BE8-A5CB-3BAA-851E-AE55CDC77044}"/>
          </ac:spMkLst>
        </pc:spChg>
        <pc:spChg chg="mod">
          <ac:chgData name="Duygu Mazak" userId="e4b475bf3198f2c5" providerId="Windows Live" clId="Web-{52182D9F-FEFA-44F5-ACDE-DF405236BABB}" dt="2025-01-13T01:09:02.012" v="1034" actId="20577"/>
          <ac:spMkLst>
            <pc:docMk/>
            <pc:sldMk cId="2465753283" sldId="317"/>
            <ac:spMk id="3" creationId="{0DF32102-3D5D-D8EE-E21D-053732B2989D}"/>
          </ac:spMkLst>
        </pc:spChg>
      </pc:sldChg>
      <pc:sldChg chg="modSp new">
        <pc:chgData name="Duygu Mazak" userId="e4b475bf3198f2c5" providerId="Windows Live" clId="Web-{52182D9F-FEFA-44F5-ACDE-DF405236BABB}" dt="2025-01-13T01:14:05.397" v="1041" actId="20577"/>
        <pc:sldMkLst>
          <pc:docMk/>
          <pc:sldMk cId="4219301542" sldId="318"/>
        </pc:sldMkLst>
        <pc:spChg chg="mod">
          <ac:chgData name="Duygu Mazak" userId="e4b475bf3198f2c5" providerId="Windows Live" clId="Web-{52182D9F-FEFA-44F5-ACDE-DF405236BABB}" dt="2025-01-13T01:13:58.225" v="1038" actId="20577"/>
          <ac:spMkLst>
            <pc:docMk/>
            <pc:sldMk cId="4219301542" sldId="318"/>
            <ac:spMk id="2" creationId="{DB5EA1C8-735B-76C1-2B38-3998F0F53E1A}"/>
          </ac:spMkLst>
        </pc:spChg>
        <pc:spChg chg="mod">
          <ac:chgData name="Duygu Mazak" userId="e4b475bf3198f2c5" providerId="Windows Live" clId="Web-{52182D9F-FEFA-44F5-ACDE-DF405236BABB}" dt="2025-01-13T01:14:05.397" v="1041" actId="20577"/>
          <ac:spMkLst>
            <pc:docMk/>
            <pc:sldMk cId="4219301542" sldId="318"/>
            <ac:spMk id="3" creationId="{6A440578-A938-2C77-302F-7B620228143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12.01.2025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44099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12.01.2025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7874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12.01.2025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0485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12.01.2025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4431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12.01.2025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968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2072480-10DA-4FB4-BEAE-2A1DEA90F248}" type="datetimeFigureOut">
              <a:rPr lang="tr-TR" smtClean="0"/>
              <a:t>12.01.2025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279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2072480-10DA-4FB4-BEAE-2A1DEA90F248}" type="datetimeFigureOut">
              <a:rPr lang="tr-TR" smtClean="0"/>
              <a:t>12.01.2025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67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2072480-10DA-4FB4-BEAE-2A1DEA90F248}" type="datetimeFigureOut">
              <a:rPr lang="tr-TR" smtClean="0"/>
              <a:t>12.01.2025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6148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2072480-10DA-4FB4-BEAE-2A1DEA90F248}" type="datetimeFigureOut">
              <a:rPr lang="tr-TR" smtClean="0"/>
              <a:t>12.01.2025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419981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12.01.2025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091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12.01.2025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1817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072480-10DA-4FB4-BEAE-2A1DEA90F248}" type="datetimeFigureOut">
              <a:rPr lang="tr-TR" smtClean="0"/>
              <a:t>12.01.2025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37124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cout.es/test-es-tu-grupo-scout-feminista/" TargetMode="External"/><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spacciatricedilibri.blogspot.com/2016/04/i-deliri-di-una-lettrice-3-mi-dissero.html" TargetMode="External"/><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31">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p:cNvSpPr>
            <a:spLocks noGrp="1"/>
          </p:cNvSpPr>
          <p:nvPr>
            <p:ph type="ctrTitle"/>
          </p:nvPr>
        </p:nvSpPr>
        <p:spPr>
          <a:xfrm>
            <a:off x="745801" y="1517104"/>
            <a:ext cx="4613300" cy="3163224"/>
          </a:xfrm>
        </p:spPr>
        <p:txBody>
          <a:bodyPr anchor="t">
            <a:normAutofit/>
          </a:bodyPr>
          <a:lstStyle/>
          <a:p>
            <a:pPr algn="l"/>
            <a:r>
              <a:rPr lang="tr-TR" sz="4800" b="1" dirty="0">
                <a:solidFill>
                  <a:schemeClr val="tx2">
                    <a:lumMod val="90000"/>
                    <a:lumOff val="10000"/>
                  </a:schemeClr>
                </a:solidFill>
                <a:latin typeface="Calibri"/>
                <a:ea typeface="Calibri"/>
                <a:cs typeface="Calibri"/>
              </a:rPr>
              <a:t>KUBERNETES 101</a:t>
            </a:r>
          </a:p>
        </p:txBody>
      </p:sp>
      <p:sp>
        <p:nvSpPr>
          <p:cNvPr id="30" name="Rectangle 3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neviş mavisi, mavi, ekran görüntüsü, Majorelle Blue içeren bir resim&#10;&#10;Açıklama otomatik olarak oluşturuldu">
            <a:extLst>
              <a:ext uri="{FF2B5EF4-FFF2-40B4-BE49-F238E27FC236}">
                <a16:creationId xmlns:a16="http://schemas.microsoft.com/office/drawing/2014/main" id="{644DE746-F8AF-51B7-7EAB-0BD341E1CA4C}"/>
              </a:ext>
            </a:extLst>
          </p:cNvPr>
          <p:cNvPicPr>
            <a:picLocks noChangeAspect="1"/>
          </p:cNvPicPr>
          <p:nvPr/>
        </p:nvPicPr>
        <p:blipFill>
          <a:blip r:embed="rId2"/>
          <a:srcRect l="3314" r="31436" b="1"/>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D8CAF2-1B26-980E-57E4-4281239CE093}"/>
              </a:ext>
            </a:extLst>
          </p:cNvPr>
          <p:cNvSpPr>
            <a:spLocks noGrp="1"/>
          </p:cNvSpPr>
          <p:nvPr>
            <p:ph type="title"/>
          </p:nvPr>
        </p:nvSpPr>
        <p:spPr>
          <a:xfrm>
            <a:off x="838200" y="1287"/>
            <a:ext cx="10515600" cy="1325563"/>
          </a:xfrm>
        </p:spPr>
        <p:txBody>
          <a:bodyPr>
            <a:normAutofit/>
          </a:bodyPr>
          <a:lstStyle/>
          <a:p>
            <a:r>
              <a:rPr lang="tr-TR" err="1"/>
              <a:t>Desired</a:t>
            </a:r>
            <a:r>
              <a:rPr lang="tr-TR" dirty="0"/>
              <a:t> </a:t>
            </a:r>
            <a:r>
              <a:rPr lang="tr-TR" err="1"/>
              <a:t>State</a:t>
            </a:r>
            <a:r>
              <a:rPr lang="tr-TR" dirty="0"/>
              <a:t>                                   </a:t>
            </a:r>
            <a:r>
              <a:rPr lang="tr-TR" err="1"/>
              <a:t>Current</a:t>
            </a:r>
            <a:r>
              <a:rPr lang="tr-TR" dirty="0"/>
              <a:t> </a:t>
            </a:r>
            <a:r>
              <a:rPr lang="tr-TR" err="1"/>
              <a:t>State</a:t>
            </a:r>
            <a:endParaRPr lang="tr-TR" dirty="0"/>
          </a:p>
        </p:txBody>
      </p:sp>
      <p:sp>
        <p:nvSpPr>
          <p:cNvPr id="3" name="İçerik Yer Tutucusu 2">
            <a:extLst>
              <a:ext uri="{FF2B5EF4-FFF2-40B4-BE49-F238E27FC236}">
                <a16:creationId xmlns:a16="http://schemas.microsoft.com/office/drawing/2014/main" id="{09C71556-CB05-81A9-4F1D-CD6E5E99818F}"/>
              </a:ext>
            </a:extLst>
          </p:cNvPr>
          <p:cNvSpPr>
            <a:spLocks noGrp="1"/>
          </p:cNvSpPr>
          <p:nvPr>
            <p:ph idx="1"/>
          </p:nvPr>
        </p:nvSpPr>
        <p:spPr>
          <a:xfrm>
            <a:off x="838200" y="1097950"/>
            <a:ext cx="5380681" cy="2133987"/>
          </a:xfrm>
        </p:spPr>
        <p:txBody>
          <a:bodyPr vert="horz" lIns="91440" tIns="45720" rIns="91440" bIns="45720" rtlCol="0" anchor="t">
            <a:normAutofit/>
          </a:bodyPr>
          <a:lstStyle/>
          <a:p>
            <a:r>
              <a:rPr lang="tr-TR" sz="1800" dirty="0">
                <a:ea typeface="+mn-lt"/>
                <a:cs typeface="+mn-lt"/>
              </a:rPr>
              <a:t>İstenilen durum, </a:t>
            </a:r>
            <a:r>
              <a:rPr lang="tr-TR" sz="1800" b="1" err="1">
                <a:ea typeface="+mn-lt"/>
                <a:cs typeface="+mn-lt"/>
              </a:rPr>
              <a:t>Kubernetes</a:t>
            </a:r>
            <a:r>
              <a:rPr lang="tr-TR" sz="1800" err="1">
                <a:ea typeface="+mn-lt"/>
                <a:cs typeface="+mn-lt"/>
              </a:rPr>
              <a:t>'e</a:t>
            </a:r>
            <a:r>
              <a:rPr lang="tr-TR" sz="1800" dirty="0">
                <a:ea typeface="+mn-lt"/>
                <a:cs typeface="+mn-lt"/>
              </a:rPr>
              <a:t> ne şekilde çalışmasını istediğinizi söylediğiniz durumu ifade eder. </a:t>
            </a:r>
            <a:endParaRPr lang="tr-TR" sz="1800"/>
          </a:p>
        </p:txBody>
      </p:sp>
      <p:sp>
        <p:nvSpPr>
          <p:cNvPr id="4" name="Metin kutusu 3">
            <a:extLst>
              <a:ext uri="{FF2B5EF4-FFF2-40B4-BE49-F238E27FC236}">
                <a16:creationId xmlns:a16="http://schemas.microsoft.com/office/drawing/2014/main" id="{1C04578D-D972-B884-FF6D-A30DDEDA73C3}"/>
              </a:ext>
            </a:extLst>
          </p:cNvPr>
          <p:cNvSpPr txBox="1"/>
          <p:nvPr/>
        </p:nvSpPr>
        <p:spPr>
          <a:xfrm>
            <a:off x="962454" y="2081427"/>
            <a:ext cx="555092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Örneğin</a:t>
            </a:r>
            <a:r>
              <a:rPr lang="en-US" dirty="0"/>
              <a:t>:</a:t>
            </a:r>
          </a:p>
          <a:p>
            <a:pPr>
              <a:buFont typeface=""/>
              <a:buChar char="•"/>
            </a:pPr>
            <a:r>
              <a:rPr lang="en-US" dirty="0"/>
              <a:t>3 </a:t>
            </a:r>
            <a:r>
              <a:rPr lang="en-US" dirty="0" err="1"/>
              <a:t>adet</a:t>
            </a:r>
            <a:r>
              <a:rPr lang="en-US" dirty="0"/>
              <a:t> web </a:t>
            </a:r>
            <a:r>
              <a:rPr lang="en-US" dirty="0" err="1"/>
              <a:t>sunucusu</a:t>
            </a:r>
            <a:r>
              <a:rPr lang="en-US" dirty="0"/>
              <a:t> </a:t>
            </a:r>
            <a:r>
              <a:rPr lang="en-US" dirty="0" err="1"/>
              <a:t>konteyneri</a:t>
            </a:r>
            <a:r>
              <a:rPr lang="en-US" dirty="0"/>
              <a:t> </a:t>
            </a:r>
            <a:r>
              <a:rPr lang="en-US" dirty="0" err="1"/>
              <a:t>çalıştırmak</a:t>
            </a:r>
            <a:r>
              <a:rPr lang="en-US" dirty="0"/>
              <a:t> </a:t>
            </a:r>
            <a:r>
              <a:rPr lang="en-US" dirty="0" err="1"/>
              <a:t>istiyorsunuz</a:t>
            </a:r>
            <a:r>
              <a:rPr lang="en-US" dirty="0"/>
              <a:t>.</a:t>
            </a:r>
          </a:p>
          <a:p>
            <a:pPr>
              <a:buFont typeface=""/>
              <a:buChar char="•"/>
            </a:pPr>
            <a:r>
              <a:rPr lang="en-US" dirty="0"/>
              <a:t>Her </a:t>
            </a:r>
            <a:r>
              <a:rPr lang="en-US" dirty="0" err="1"/>
              <a:t>bir</a:t>
            </a:r>
            <a:r>
              <a:rPr lang="en-US" dirty="0"/>
              <a:t> </a:t>
            </a:r>
            <a:r>
              <a:rPr lang="en-US" dirty="0" err="1"/>
              <a:t>konteynerin</a:t>
            </a:r>
            <a:r>
              <a:rPr lang="en-US" dirty="0"/>
              <a:t> </a:t>
            </a:r>
            <a:r>
              <a:rPr lang="en-US" dirty="0" err="1"/>
              <a:t>belirli</a:t>
            </a:r>
            <a:r>
              <a:rPr lang="en-US" dirty="0"/>
              <a:t> </a:t>
            </a:r>
            <a:r>
              <a:rPr lang="en-US" dirty="0" err="1"/>
              <a:t>bir</a:t>
            </a:r>
            <a:r>
              <a:rPr lang="en-US" dirty="0"/>
              <a:t> port </a:t>
            </a:r>
            <a:r>
              <a:rPr lang="en-US" dirty="0" err="1"/>
              <a:t>üzerinden</a:t>
            </a:r>
            <a:r>
              <a:rPr lang="en-US" dirty="0"/>
              <a:t> </a:t>
            </a:r>
            <a:r>
              <a:rPr lang="en-US" dirty="0" err="1"/>
              <a:t>erişilebilir</a:t>
            </a:r>
            <a:r>
              <a:rPr lang="en-US" dirty="0"/>
              <a:t> </a:t>
            </a:r>
            <a:r>
              <a:rPr lang="en-US" dirty="0" err="1"/>
              <a:t>olmasını</a:t>
            </a:r>
            <a:r>
              <a:rPr lang="en-US" dirty="0"/>
              <a:t> </a:t>
            </a:r>
            <a:r>
              <a:rPr lang="en-US" dirty="0" err="1"/>
              <a:t>istiyorsunuz</a:t>
            </a:r>
            <a:r>
              <a:rPr lang="en-US" dirty="0"/>
              <a:t>.</a:t>
            </a:r>
          </a:p>
          <a:p>
            <a:pPr>
              <a:buFont typeface=""/>
              <a:buChar char="•"/>
            </a:pPr>
            <a:endParaRPr lang="en-US" dirty="0"/>
          </a:p>
          <a:p>
            <a:r>
              <a:rPr lang="en-US" err="1">
                <a:ea typeface="+mn-lt"/>
                <a:cs typeface="+mn-lt"/>
              </a:rPr>
              <a:t>Kubernetes’te</a:t>
            </a:r>
            <a:r>
              <a:rPr lang="en-US" dirty="0">
                <a:ea typeface="+mn-lt"/>
                <a:cs typeface="+mn-lt"/>
              </a:rPr>
              <a:t>, </a:t>
            </a:r>
            <a:r>
              <a:rPr lang="en-US" err="1">
                <a:ea typeface="+mn-lt"/>
                <a:cs typeface="+mn-lt"/>
              </a:rPr>
              <a:t>bu</a:t>
            </a:r>
            <a:r>
              <a:rPr lang="en-US" dirty="0">
                <a:ea typeface="+mn-lt"/>
                <a:cs typeface="+mn-lt"/>
              </a:rPr>
              <a:t> </a:t>
            </a:r>
            <a:r>
              <a:rPr lang="en-US" b="1" dirty="0">
                <a:ea typeface="+mn-lt"/>
                <a:cs typeface="+mn-lt"/>
              </a:rPr>
              <a:t>desired state</a:t>
            </a:r>
            <a:r>
              <a:rPr lang="en-US" dirty="0">
                <a:ea typeface="+mn-lt"/>
                <a:cs typeface="+mn-lt"/>
              </a:rPr>
              <a:t> </a:t>
            </a:r>
            <a:r>
              <a:rPr lang="en-US" err="1">
                <a:ea typeface="+mn-lt"/>
                <a:cs typeface="+mn-lt"/>
              </a:rPr>
              <a:t>bilgilerini</a:t>
            </a:r>
            <a:r>
              <a:rPr lang="en-US" dirty="0">
                <a:ea typeface="+mn-lt"/>
                <a:cs typeface="+mn-lt"/>
              </a:rPr>
              <a:t> </a:t>
            </a:r>
            <a:r>
              <a:rPr lang="en-US" err="1">
                <a:ea typeface="+mn-lt"/>
                <a:cs typeface="+mn-lt"/>
              </a:rPr>
              <a:t>bir</a:t>
            </a:r>
            <a:r>
              <a:rPr lang="en-US" dirty="0">
                <a:ea typeface="+mn-lt"/>
                <a:cs typeface="+mn-lt"/>
              </a:rPr>
              <a:t> </a:t>
            </a:r>
            <a:r>
              <a:rPr lang="en-US" err="1">
                <a:ea typeface="+mn-lt"/>
                <a:cs typeface="+mn-lt"/>
              </a:rPr>
              <a:t>dosya</a:t>
            </a:r>
            <a:r>
              <a:rPr lang="en-US" dirty="0">
                <a:ea typeface="+mn-lt"/>
                <a:cs typeface="+mn-lt"/>
              </a:rPr>
              <a:t> (</a:t>
            </a:r>
            <a:r>
              <a:rPr lang="en-US" err="1">
                <a:ea typeface="+mn-lt"/>
                <a:cs typeface="+mn-lt"/>
              </a:rPr>
              <a:t>genellikle</a:t>
            </a:r>
            <a:r>
              <a:rPr lang="en-US" dirty="0">
                <a:ea typeface="+mn-lt"/>
                <a:cs typeface="+mn-lt"/>
              </a:rPr>
              <a:t> </a:t>
            </a:r>
            <a:r>
              <a:rPr lang="en-US" b="1" dirty="0">
                <a:ea typeface="+mn-lt"/>
                <a:cs typeface="+mn-lt"/>
              </a:rPr>
              <a:t>YAML </a:t>
            </a:r>
            <a:r>
              <a:rPr lang="en-US" b="1" err="1">
                <a:ea typeface="+mn-lt"/>
                <a:cs typeface="+mn-lt"/>
              </a:rPr>
              <a:t>dosyası</a:t>
            </a:r>
            <a:r>
              <a:rPr lang="en-US" dirty="0">
                <a:ea typeface="+mn-lt"/>
                <a:cs typeface="+mn-lt"/>
              </a:rPr>
              <a:t>) </a:t>
            </a:r>
            <a:r>
              <a:rPr lang="en-US" err="1">
                <a:ea typeface="+mn-lt"/>
                <a:cs typeface="+mn-lt"/>
              </a:rPr>
              <a:t>olarak</a:t>
            </a:r>
            <a:r>
              <a:rPr lang="en-US" dirty="0">
                <a:ea typeface="+mn-lt"/>
                <a:cs typeface="+mn-lt"/>
              </a:rPr>
              <a:t> </a:t>
            </a:r>
            <a:r>
              <a:rPr lang="en-US" err="1">
                <a:ea typeface="+mn-lt"/>
                <a:cs typeface="+mn-lt"/>
              </a:rPr>
              <a:t>tanımlarsınız</a:t>
            </a:r>
            <a:r>
              <a:rPr lang="en-US" dirty="0">
                <a:ea typeface="+mn-lt"/>
                <a:cs typeface="+mn-lt"/>
              </a:rPr>
              <a:t>.</a:t>
            </a:r>
          </a:p>
          <a:p>
            <a:endParaRPr lang="en-US" dirty="0"/>
          </a:p>
        </p:txBody>
      </p:sp>
      <p:sp>
        <p:nvSpPr>
          <p:cNvPr id="5" name="Metin kutusu 4">
            <a:extLst>
              <a:ext uri="{FF2B5EF4-FFF2-40B4-BE49-F238E27FC236}">
                <a16:creationId xmlns:a16="http://schemas.microsoft.com/office/drawing/2014/main" id="{4FEFAED5-BAA5-1377-710C-61EF36EABAA7}"/>
              </a:ext>
            </a:extLst>
          </p:cNvPr>
          <p:cNvSpPr txBox="1"/>
          <p:nvPr/>
        </p:nvSpPr>
        <p:spPr>
          <a:xfrm>
            <a:off x="6639697" y="1099751"/>
            <a:ext cx="555092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ea typeface="+mn-lt"/>
                <a:cs typeface="+mn-lt"/>
              </a:rPr>
              <a:t>Mevcut</a:t>
            </a:r>
            <a:r>
              <a:rPr lang="en-US" dirty="0">
                <a:ea typeface="+mn-lt"/>
                <a:cs typeface="+mn-lt"/>
              </a:rPr>
              <a:t> durum, </a:t>
            </a:r>
            <a:r>
              <a:rPr lang="en-US" dirty="0" err="1">
                <a:ea typeface="+mn-lt"/>
                <a:cs typeface="+mn-lt"/>
              </a:rPr>
              <a:t>Kubernetes’in</a:t>
            </a:r>
            <a:r>
              <a:rPr lang="en-US" dirty="0">
                <a:ea typeface="+mn-lt"/>
                <a:cs typeface="+mn-lt"/>
              </a:rPr>
              <a:t> o </a:t>
            </a:r>
            <a:r>
              <a:rPr lang="en-US" dirty="0" err="1">
                <a:ea typeface="+mn-lt"/>
                <a:cs typeface="+mn-lt"/>
              </a:rPr>
              <a:t>anki</a:t>
            </a:r>
            <a:r>
              <a:rPr lang="en-US" dirty="0">
                <a:ea typeface="+mn-lt"/>
                <a:cs typeface="+mn-lt"/>
              </a:rPr>
              <a:t> </a:t>
            </a:r>
            <a:r>
              <a:rPr lang="en-US" dirty="0" err="1">
                <a:ea typeface="+mn-lt"/>
                <a:cs typeface="+mn-lt"/>
              </a:rPr>
              <a:t>gerçek</a:t>
            </a:r>
            <a:r>
              <a:rPr lang="en-US" dirty="0">
                <a:ea typeface="+mn-lt"/>
                <a:cs typeface="+mn-lt"/>
              </a:rPr>
              <a:t> </a:t>
            </a:r>
            <a:r>
              <a:rPr lang="en-US" dirty="0" err="1">
                <a:ea typeface="+mn-lt"/>
                <a:cs typeface="+mn-lt"/>
              </a:rPr>
              <a:t>durumudur</a:t>
            </a:r>
            <a:r>
              <a:rPr lang="en-US" dirty="0">
                <a:ea typeface="+mn-lt"/>
                <a:cs typeface="+mn-lt"/>
              </a:rPr>
              <a:t>. Yani, </a:t>
            </a:r>
            <a:r>
              <a:rPr lang="en-US" dirty="0" err="1">
                <a:ea typeface="+mn-lt"/>
                <a:cs typeface="+mn-lt"/>
              </a:rPr>
              <a:t>uygulamanızın</a:t>
            </a:r>
            <a:r>
              <a:rPr lang="en-US" dirty="0">
                <a:ea typeface="+mn-lt"/>
                <a:cs typeface="+mn-lt"/>
              </a:rPr>
              <a:t> </a:t>
            </a:r>
            <a:r>
              <a:rPr lang="en-US" dirty="0" err="1">
                <a:ea typeface="+mn-lt"/>
                <a:cs typeface="+mn-lt"/>
              </a:rPr>
              <a:t>şu</a:t>
            </a:r>
            <a:r>
              <a:rPr lang="en-US" dirty="0">
                <a:ea typeface="+mn-lt"/>
                <a:cs typeface="+mn-lt"/>
              </a:rPr>
              <a:t> </a:t>
            </a:r>
            <a:r>
              <a:rPr lang="en-US" dirty="0" err="1">
                <a:ea typeface="+mn-lt"/>
                <a:cs typeface="+mn-lt"/>
              </a:rPr>
              <a:t>anda</a:t>
            </a:r>
            <a:r>
              <a:rPr lang="en-US" dirty="0">
                <a:ea typeface="+mn-lt"/>
                <a:cs typeface="+mn-lt"/>
              </a:rPr>
              <a:t> ne </a:t>
            </a:r>
            <a:r>
              <a:rPr lang="en-US" dirty="0" err="1">
                <a:ea typeface="+mn-lt"/>
                <a:cs typeface="+mn-lt"/>
              </a:rPr>
              <a:t>şekilde</a:t>
            </a:r>
            <a:r>
              <a:rPr lang="en-US" dirty="0">
                <a:ea typeface="+mn-lt"/>
                <a:cs typeface="+mn-lt"/>
              </a:rPr>
              <a:t> </a:t>
            </a:r>
            <a:r>
              <a:rPr lang="en-US" dirty="0" err="1">
                <a:ea typeface="+mn-lt"/>
                <a:cs typeface="+mn-lt"/>
              </a:rPr>
              <a:t>çalıştığını</a:t>
            </a:r>
            <a:r>
              <a:rPr lang="en-US" dirty="0">
                <a:ea typeface="+mn-lt"/>
                <a:cs typeface="+mn-lt"/>
              </a:rPr>
              <a:t> </a:t>
            </a:r>
            <a:r>
              <a:rPr lang="en-US" dirty="0" err="1">
                <a:ea typeface="+mn-lt"/>
                <a:cs typeface="+mn-lt"/>
              </a:rPr>
              <a:t>gösterir</a:t>
            </a:r>
            <a:r>
              <a:rPr lang="en-US" dirty="0">
                <a:ea typeface="+mn-lt"/>
                <a:cs typeface="+mn-lt"/>
              </a:rPr>
              <a:t>.</a:t>
            </a:r>
            <a:endParaRPr lang="tr-TR" dirty="0">
              <a:ea typeface="+mn-lt"/>
              <a:cs typeface="+mn-lt"/>
            </a:endParaRPr>
          </a:p>
        </p:txBody>
      </p:sp>
      <p:sp>
        <p:nvSpPr>
          <p:cNvPr id="6" name="Metin kutusu 5">
            <a:extLst>
              <a:ext uri="{FF2B5EF4-FFF2-40B4-BE49-F238E27FC236}">
                <a16:creationId xmlns:a16="http://schemas.microsoft.com/office/drawing/2014/main" id="{1B4BB37F-0139-3CA9-162B-CE8DE7421989}"/>
              </a:ext>
            </a:extLst>
          </p:cNvPr>
          <p:cNvSpPr txBox="1"/>
          <p:nvPr/>
        </p:nvSpPr>
        <p:spPr>
          <a:xfrm>
            <a:off x="6639697" y="2218724"/>
            <a:ext cx="49193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Örneğin:</a:t>
            </a:r>
          </a:p>
          <a:p>
            <a:pPr>
              <a:buFont typeface=""/>
              <a:buChar char="•"/>
            </a:pPr>
            <a:r>
              <a:rPr lang="en-US"/>
              <a:t>Gerçekten 3 adet web sunucusu konteyneriniz çalışıyor mu?</a:t>
            </a:r>
          </a:p>
          <a:p>
            <a:pPr>
              <a:buFont typeface=""/>
              <a:buChar char="•"/>
            </a:pPr>
            <a:r>
              <a:rPr lang="en-US"/>
              <a:t>Uygulamanın doğru sürümü çalışıyor mu?</a:t>
            </a:r>
          </a:p>
        </p:txBody>
      </p:sp>
    </p:spTree>
    <p:extLst>
      <p:ext uri="{BB962C8B-B14F-4D97-AF65-F5344CB8AC3E}">
        <p14:creationId xmlns:p14="http://schemas.microsoft.com/office/powerpoint/2010/main" val="4069505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2C8306-EE09-D457-6222-444B7FE4EABA}"/>
              </a:ext>
            </a:extLst>
          </p:cNvPr>
          <p:cNvSpPr>
            <a:spLocks noGrp="1"/>
          </p:cNvSpPr>
          <p:nvPr>
            <p:ph type="title"/>
          </p:nvPr>
        </p:nvSpPr>
        <p:spPr/>
        <p:txBody>
          <a:bodyPr/>
          <a:lstStyle/>
          <a:p>
            <a:r>
              <a:rPr lang="tr-TR" dirty="0" err="1"/>
              <a:t>Kubernetes</a:t>
            </a:r>
            <a:r>
              <a:rPr lang="tr-TR" dirty="0"/>
              <a:t> İşleyişi</a:t>
            </a:r>
          </a:p>
        </p:txBody>
      </p:sp>
      <p:sp>
        <p:nvSpPr>
          <p:cNvPr id="3" name="İçerik Yer Tutucusu 2">
            <a:extLst>
              <a:ext uri="{FF2B5EF4-FFF2-40B4-BE49-F238E27FC236}">
                <a16:creationId xmlns:a16="http://schemas.microsoft.com/office/drawing/2014/main" id="{37531A65-0682-85B6-AFAB-90928DF71F38}"/>
              </a:ext>
            </a:extLst>
          </p:cNvPr>
          <p:cNvSpPr>
            <a:spLocks noGrp="1"/>
          </p:cNvSpPr>
          <p:nvPr>
            <p:ph idx="1"/>
          </p:nvPr>
        </p:nvSpPr>
        <p:spPr/>
        <p:txBody>
          <a:bodyPr vert="horz" lIns="91440" tIns="45720" rIns="91440" bIns="45720" rtlCol="0" anchor="t">
            <a:normAutofit/>
          </a:bodyPr>
          <a:lstStyle/>
          <a:p>
            <a:pPr marL="0" indent="0"/>
            <a:r>
              <a:rPr lang="tr-TR" dirty="0" err="1">
                <a:ea typeface="+mn-lt"/>
                <a:cs typeface="+mn-lt"/>
              </a:rPr>
              <a:t>Kubernetes</a:t>
            </a:r>
            <a:r>
              <a:rPr lang="tr-TR" dirty="0">
                <a:ea typeface="+mn-lt"/>
                <a:cs typeface="+mn-lt"/>
              </a:rPr>
              <a:t>, sürekli olarak </a:t>
            </a:r>
            <a:r>
              <a:rPr lang="tr-TR" b="1" dirty="0" err="1">
                <a:ea typeface="+mn-lt"/>
                <a:cs typeface="+mn-lt"/>
              </a:rPr>
              <a:t>current</a:t>
            </a:r>
            <a:r>
              <a:rPr lang="tr-TR" b="1" dirty="0">
                <a:ea typeface="+mn-lt"/>
                <a:cs typeface="+mn-lt"/>
              </a:rPr>
              <a:t> </a:t>
            </a:r>
            <a:r>
              <a:rPr lang="tr-TR" b="1" dirty="0" err="1">
                <a:ea typeface="+mn-lt"/>
                <a:cs typeface="+mn-lt"/>
              </a:rPr>
              <a:t>state</a:t>
            </a:r>
            <a:r>
              <a:rPr lang="tr-TR" dirty="0">
                <a:ea typeface="+mn-lt"/>
                <a:cs typeface="+mn-lt"/>
              </a:rPr>
              <a:t> ile </a:t>
            </a:r>
            <a:r>
              <a:rPr lang="tr-TR" b="1" dirty="0" err="1">
                <a:ea typeface="+mn-lt"/>
                <a:cs typeface="+mn-lt"/>
              </a:rPr>
              <a:t>desired</a:t>
            </a:r>
            <a:r>
              <a:rPr lang="tr-TR" b="1" dirty="0">
                <a:ea typeface="+mn-lt"/>
                <a:cs typeface="+mn-lt"/>
              </a:rPr>
              <a:t> </a:t>
            </a:r>
            <a:r>
              <a:rPr lang="tr-TR" b="1" dirty="0" err="1">
                <a:ea typeface="+mn-lt"/>
                <a:cs typeface="+mn-lt"/>
              </a:rPr>
              <a:t>state</a:t>
            </a:r>
            <a:r>
              <a:rPr lang="tr-TR" dirty="0" err="1">
                <a:ea typeface="+mn-lt"/>
                <a:cs typeface="+mn-lt"/>
              </a:rPr>
              <a:t>'i</a:t>
            </a:r>
            <a:r>
              <a:rPr lang="tr-TR" dirty="0">
                <a:ea typeface="+mn-lt"/>
                <a:cs typeface="+mn-lt"/>
              </a:rPr>
              <a:t> karşılaştırır. Eğer bir fark varsa, </a:t>
            </a:r>
            <a:r>
              <a:rPr lang="tr-TR" dirty="0" err="1">
                <a:ea typeface="+mn-lt"/>
                <a:cs typeface="+mn-lt"/>
              </a:rPr>
              <a:t>Kubernetes</a:t>
            </a:r>
            <a:r>
              <a:rPr lang="tr-TR" dirty="0">
                <a:ea typeface="+mn-lt"/>
                <a:cs typeface="+mn-lt"/>
              </a:rPr>
              <a:t> bunu düzeltmek için harekete geçer. Örneğin:</a:t>
            </a:r>
            <a:endParaRPr lang="tr-TR" dirty="0"/>
          </a:p>
          <a:p>
            <a:r>
              <a:rPr lang="tr-TR" dirty="0">
                <a:ea typeface="+mn-lt"/>
                <a:cs typeface="+mn-lt"/>
              </a:rPr>
              <a:t>Eğer bir konteyner çökse, </a:t>
            </a:r>
            <a:r>
              <a:rPr lang="tr-TR" dirty="0" err="1">
                <a:ea typeface="+mn-lt"/>
                <a:cs typeface="+mn-lt"/>
              </a:rPr>
              <a:t>Kubernetes</a:t>
            </a:r>
            <a:r>
              <a:rPr lang="tr-TR" dirty="0">
                <a:ea typeface="+mn-lt"/>
                <a:cs typeface="+mn-lt"/>
              </a:rPr>
              <a:t> bunu fark eder ve otomatik olarak yeni bir konteyner başlatır.</a:t>
            </a:r>
            <a:endParaRPr lang="tr-TR" dirty="0"/>
          </a:p>
          <a:p>
            <a:r>
              <a:rPr lang="tr-TR" dirty="0">
                <a:ea typeface="+mn-lt"/>
                <a:cs typeface="+mn-lt"/>
              </a:rPr>
              <a:t>Eğer bir konteyner sayısı fazla ya da eksikse, </a:t>
            </a:r>
            <a:r>
              <a:rPr lang="tr-TR" dirty="0" err="1">
                <a:ea typeface="+mn-lt"/>
                <a:cs typeface="+mn-lt"/>
              </a:rPr>
              <a:t>Kubernetes</a:t>
            </a:r>
            <a:r>
              <a:rPr lang="tr-TR" dirty="0">
                <a:ea typeface="+mn-lt"/>
                <a:cs typeface="+mn-lt"/>
              </a:rPr>
              <a:t> bunu düzelterek doğru sayıya ulaşmaya çalışır.</a:t>
            </a:r>
            <a:endParaRPr lang="tr-TR" dirty="0"/>
          </a:p>
          <a:p>
            <a:r>
              <a:rPr lang="tr-TR" dirty="0">
                <a:ea typeface="+mn-lt"/>
                <a:cs typeface="+mn-lt"/>
              </a:rPr>
              <a:t>Bu sayede, </a:t>
            </a:r>
            <a:r>
              <a:rPr lang="tr-TR" b="1" dirty="0" err="1">
                <a:ea typeface="+mn-lt"/>
                <a:cs typeface="+mn-lt"/>
              </a:rPr>
              <a:t>desired</a:t>
            </a:r>
            <a:r>
              <a:rPr lang="tr-TR" b="1" dirty="0">
                <a:ea typeface="+mn-lt"/>
                <a:cs typeface="+mn-lt"/>
              </a:rPr>
              <a:t> </a:t>
            </a:r>
            <a:r>
              <a:rPr lang="tr-TR" b="1" dirty="0" err="1">
                <a:ea typeface="+mn-lt"/>
                <a:cs typeface="+mn-lt"/>
              </a:rPr>
              <a:t>state</a:t>
            </a:r>
            <a:r>
              <a:rPr lang="tr-TR" dirty="0" err="1">
                <a:ea typeface="+mn-lt"/>
                <a:cs typeface="+mn-lt"/>
              </a:rPr>
              <a:t>’i</a:t>
            </a:r>
            <a:r>
              <a:rPr lang="tr-TR" dirty="0">
                <a:ea typeface="+mn-lt"/>
                <a:cs typeface="+mn-lt"/>
              </a:rPr>
              <a:t> sürekli olarak sağlamak amacıyla </a:t>
            </a:r>
            <a:r>
              <a:rPr lang="tr-TR" dirty="0" err="1">
                <a:ea typeface="+mn-lt"/>
                <a:cs typeface="+mn-lt"/>
              </a:rPr>
              <a:t>Kubernetes</a:t>
            </a:r>
            <a:r>
              <a:rPr lang="tr-TR" dirty="0">
                <a:ea typeface="+mn-lt"/>
                <a:cs typeface="+mn-lt"/>
              </a:rPr>
              <a:t>, uygulamanızın düzenli ve hatasız çalışmasını garanti eder.</a:t>
            </a:r>
            <a:endParaRPr lang="tr-TR" dirty="0"/>
          </a:p>
          <a:p>
            <a:endParaRPr lang="tr-TR" dirty="0"/>
          </a:p>
        </p:txBody>
      </p:sp>
    </p:spTree>
    <p:extLst>
      <p:ext uri="{BB962C8B-B14F-4D97-AF65-F5344CB8AC3E}">
        <p14:creationId xmlns:p14="http://schemas.microsoft.com/office/powerpoint/2010/main" val="3008344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Resim 10" descr="metin, ekran görüntüsü, kara tahta, sanat içeren bir resim&#10;&#10;Açıklama otomatik olarak oluşturuldu">
            <a:extLst>
              <a:ext uri="{FF2B5EF4-FFF2-40B4-BE49-F238E27FC236}">
                <a16:creationId xmlns:a16="http://schemas.microsoft.com/office/drawing/2014/main" id="{BFF63AE0-4D90-B708-961C-8462B8F09083}"/>
              </a:ext>
            </a:extLst>
          </p:cNvPr>
          <p:cNvPicPr>
            <a:picLocks noChangeAspect="1"/>
          </p:cNvPicPr>
          <p:nvPr/>
        </p:nvPicPr>
        <p:blipFill>
          <a:blip r:embed="rId2"/>
          <a:stretch>
            <a:fillRect/>
          </a:stretch>
        </p:blipFill>
        <p:spPr>
          <a:xfrm>
            <a:off x="1" y="1935"/>
            <a:ext cx="12191998" cy="6854130"/>
          </a:xfrm>
          <a:prstGeom prst="rect">
            <a:avLst/>
          </a:prstGeom>
        </p:spPr>
      </p:pic>
    </p:spTree>
    <p:extLst>
      <p:ext uri="{BB962C8B-B14F-4D97-AF65-F5344CB8AC3E}">
        <p14:creationId xmlns:p14="http://schemas.microsoft.com/office/powerpoint/2010/main" val="3457592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7" descr="metin, ekran görüntüsü, meneviş mavisi, daire içeren bir resim&#10;&#10;Açıklama otomatik olarak oluşturuldu">
            <a:extLst>
              <a:ext uri="{FF2B5EF4-FFF2-40B4-BE49-F238E27FC236}">
                <a16:creationId xmlns:a16="http://schemas.microsoft.com/office/drawing/2014/main" id="{95BBAD4E-DC64-98F0-9E23-820E7B841B37}"/>
              </a:ext>
            </a:extLst>
          </p:cNvPr>
          <p:cNvPicPr>
            <a:picLocks noGrp="1" noChangeAspect="1"/>
          </p:cNvPicPr>
          <p:nvPr>
            <p:ph idx="1"/>
          </p:nvPr>
        </p:nvPicPr>
        <p:blipFill>
          <a:blip r:embed="rId2"/>
          <a:stretch>
            <a:fillRect/>
          </a:stretch>
        </p:blipFill>
        <p:spPr>
          <a:xfrm>
            <a:off x="0" y="3144"/>
            <a:ext cx="12191999" cy="6856732"/>
          </a:xfrm>
        </p:spPr>
      </p:pic>
      <p:pic>
        <p:nvPicPr>
          <p:cNvPr id="12" name="Resim 11" descr="metin, yazı tipi, grafik, beyaz içeren bir resim&#10;&#10;Açıklama otomatik olarak oluşturuldu">
            <a:extLst>
              <a:ext uri="{FF2B5EF4-FFF2-40B4-BE49-F238E27FC236}">
                <a16:creationId xmlns:a16="http://schemas.microsoft.com/office/drawing/2014/main" id="{DA6B9B78-9344-672F-786C-C1A7781D27EF}"/>
              </a:ext>
            </a:extLst>
          </p:cNvPr>
          <p:cNvPicPr>
            <a:picLocks noChangeAspect="1"/>
          </p:cNvPicPr>
          <p:nvPr/>
        </p:nvPicPr>
        <p:blipFill>
          <a:blip r:embed="rId3"/>
          <a:stretch>
            <a:fillRect/>
          </a:stretch>
        </p:blipFill>
        <p:spPr>
          <a:xfrm>
            <a:off x="3239015" y="102672"/>
            <a:ext cx="3695700" cy="542925"/>
          </a:xfrm>
          <a:prstGeom prst="rect">
            <a:avLst/>
          </a:prstGeom>
        </p:spPr>
      </p:pic>
      <p:pic>
        <p:nvPicPr>
          <p:cNvPr id="13" name="Resim 12" descr="mavi, ekran görüntüsü, siyah, gökyüzü içeren bir resim&#10;&#10;Açıklama otomatik olarak oluşturuldu">
            <a:extLst>
              <a:ext uri="{FF2B5EF4-FFF2-40B4-BE49-F238E27FC236}">
                <a16:creationId xmlns:a16="http://schemas.microsoft.com/office/drawing/2014/main" id="{1520ACA9-DC57-6523-8176-0AF0D0CE76C1}"/>
              </a:ext>
            </a:extLst>
          </p:cNvPr>
          <p:cNvPicPr>
            <a:picLocks noChangeAspect="1"/>
          </p:cNvPicPr>
          <p:nvPr/>
        </p:nvPicPr>
        <p:blipFill>
          <a:blip r:embed="rId4"/>
          <a:stretch>
            <a:fillRect/>
          </a:stretch>
        </p:blipFill>
        <p:spPr>
          <a:xfrm>
            <a:off x="8423447" y="5321"/>
            <a:ext cx="3768295" cy="758223"/>
          </a:xfrm>
          <a:prstGeom prst="rect">
            <a:avLst/>
          </a:prstGeom>
        </p:spPr>
      </p:pic>
    </p:spTree>
    <p:extLst>
      <p:ext uri="{BB962C8B-B14F-4D97-AF65-F5344CB8AC3E}">
        <p14:creationId xmlns:p14="http://schemas.microsoft.com/office/powerpoint/2010/main" val="388146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diyagram, teknik çizim, plan içeren bir resim&#10;&#10;Açıklama otomatik olarak oluşturuldu">
            <a:extLst>
              <a:ext uri="{FF2B5EF4-FFF2-40B4-BE49-F238E27FC236}">
                <a16:creationId xmlns:a16="http://schemas.microsoft.com/office/drawing/2014/main" id="{78429478-AAF9-6D1E-1B43-C3AA687B2059}"/>
              </a:ext>
            </a:extLst>
          </p:cNvPr>
          <p:cNvPicPr>
            <a:picLocks noGrp="1" noChangeAspect="1"/>
          </p:cNvPicPr>
          <p:nvPr>
            <p:ph idx="1"/>
          </p:nvPr>
        </p:nvPicPr>
        <p:blipFill>
          <a:blip r:embed="rId2"/>
          <a:srcRect r="-2" b="2490"/>
          <a:stretch/>
        </p:blipFill>
        <p:spPr>
          <a:xfrm>
            <a:off x="519000" y="610361"/>
            <a:ext cx="5063412" cy="5038879"/>
          </a:xfrm>
          <a:prstGeom prst="rect">
            <a:avLst/>
          </a:prstGeom>
        </p:spPr>
      </p:pic>
      <p:pic>
        <p:nvPicPr>
          <p:cNvPr id="6" name="Resim 5" descr="metin, ekran görüntüsü, yazı tipi, doküman, belge içeren bir resim&#10;&#10;Açıklama otomatik olarak oluşturuldu">
            <a:extLst>
              <a:ext uri="{FF2B5EF4-FFF2-40B4-BE49-F238E27FC236}">
                <a16:creationId xmlns:a16="http://schemas.microsoft.com/office/drawing/2014/main" id="{EC54CC64-1F10-3A55-676C-FEF129D20070}"/>
              </a:ext>
            </a:extLst>
          </p:cNvPr>
          <p:cNvPicPr>
            <a:picLocks noChangeAspect="1"/>
          </p:cNvPicPr>
          <p:nvPr/>
        </p:nvPicPr>
        <p:blipFill>
          <a:blip r:embed="rId3"/>
          <a:srcRect r="1922" b="2500"/>
          <a:stretch/>
        </p:blipFill>
        <p:spPr>
          <a:xfrm>
            <a:off x="5944601" y="715325"/>
            <a:ext cx="6114615" cy="5222751"/>
          </a:xfrm>
          <a:prstGeom prst="rect">
            <a:avLst/>
          </a:prstGeom>
        </p:spPr>
      </p:pic>
    </p:spTree>
    <p:extLst>
      <p:ext uri="{BB962C8B-B14F-4D97-AF65-F5344CB8AC3E}">
        <p14:creationId xmlns:p14="http://schemas.microsoft.com/office/powerpoint/2010/main" val="3797136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82BA88-6FDE-0FDD-AA77-8C4E4B8F2C0C}"/>
              </a:ext>
            </a:extLst>
          </p:cNvPr>
          <p:cNvSpPr>
            <a:spLocks noGrp="1"/>
          </p:cNvSpPr>
          <p:nvPr>
            <p:ph type="title"/>
          </p:nvPr>
        </p:nvSpPr>
        <p:spPr/>
        <p:txBody>
          <a:bodyPr/>
          <a:lstStyle/>
          <a:p>
            <a:r>
              <a:rPr lang="tr-TR" dirty="0">
                <a:ea typeface="+mj-lt"/>
                <a:cs typeface="+mj-lt"/>
              </a:rPr>
              <a:t>Neden 1 </a:t>
            </a:r>
            <a:r>
              <a:rPr lang="tr-TR" dirty="0" err="1">
                <a:ea typeface="+mj-lt"/>
                <a:cs typeface="+mj-lt"/>
              </a:rPr>
              <a:t>node</a:t>
            </a:r>
            <a:r>
              <a:rPr lang="tr-TR" dirty="0">
                <a:ea typeface="+mj-lt"/>
                <a:cs typeface="+mj-lt"/>
              </a:rPr>
              <a:t> yerine birden fazla </a:t>
            </a:r>
            <a:r>
              <a:rPr lang="tr-TR" dirty="0" err="1">
                <a:ea typeface="+mj-lt"/>
                <a:cs typeface="+mj-lt"/>
              </a:rPr>
              <a:t>node</a:t>
            </a:r>
            <a:r>
              <a:rPr lang="tr-TR" dirty="0">
                <a:ea typeface="+mj-lt"/>
                <a:cs typeface="+mj-lt"/>
              </a:rPr>
              <a:t> kullanıyoruz?</a:t>
            </a:r>
            <a:endParaRPr lang="tr-TR" dirty="0"/>
          </a:p>
        </p:txBody>
      </p:sp>
      <p:sp>
        <p:nvSpPr>
          <p:cNvPr id="3" name="İçerik Yer Tutucusu 2">
            <a:extLst>
              <a:ext uri="{FF2B5EF4-FFF2-40B4-BE49-F238E27FC236}">
                <a16:creationId xmlns:a16="http://schemas.microsoft.com/office/drawing/2014/main" id="{31C6AA91-073B-8D68-8EA5-264E794F97C6}"/>
              </a:ext>
            </a:extLst>
          </p:cNvPr>
          <p:cNvSpPr>
            <a:spLocks noGrp="1"/>
          </p:cNvSpPr>
          <p:nvPr>
            <p:ph idx="1"/>
          </p:nvPr>
        </p:nvSpPr>
        <p:spPr/>
        <p:txBody>
          <a:bodyPr vert="horz" lIns="91440" tIns="45720" rIns="91440" bIns="45720" rtlCol="0" anchor="t">
            <a:normAutofit fontScale="77500" lnSpcReduction="20000"/>
          </a:bodyPr>
          <a:lstStyle/>
          <a:p>
            <a:pPr marL="0" indent="0"/>
            <a:r>
              <a:rPr lang="tr-TR" err="1">
                <a:latin typeface="Arial"/>
                <a:ea typeface="+mn-lt"/>
                <a:cs typeface="+mn-lt"/>
              </a:rPr>
              <a:t>Kubernetes’te</a:t>
            </a:r>
            <a:r>
              <a:rPr lang="tr-TR" dirty="0">
                <a:latin typeface="Arial"/>
                <a:ea typeface="+mn-lt"/>
                <a:cs typeface="+mn-lt"/>
              </a:rPr>
              <a:t> birden fazla </a:t>
            </a:r>
            <a:r>
              <a:rPr lang="tr-TR" b="1" err="1">
                <a:latin typeface="Arial"/>
                <a:ea typeface="+mn-lt"/>
                <a:cs typeface="+mn-lt"/>
              </a:rPr>
              <a:t>node</a:t>
            </a:r>
            <a:r>
              <a:rPr lang="tr-TR" dirty="0">
                <a:latin typeface="Arial"/>
                <a:ea typeface="+mn-lt"/>
                <a:cs typeface="+mn-lt"/>
              </a:rPr>
              <a:t> kullanmamızın temel nedeni, </a:t>
            </a:r>
            <a:r>
              <a:rPr lang="tr-TR" b="1" dirty="0">
                <a:latin typeface="Arial"/>
                <a:ea typeface="+mn-lt"/>
                <a:cs typeface="+mn-lt"/>
              </a:rPr>
              <a:t>yüksek erişilebilirlik</a:t>
            </a:r>
            <a:r>
              <a:rPr lang="tr-TR" dirty="0">
                <a:latin typeface="Arial"/>
                <a:ea typeface="+mn-lt"/>
                <a:cs typeface="+mn-lt"/>
              </a:rPr>
              <a:t> (</a:t>
            </a:r>
            <a:r>
              <a:rPr lang="tr-TR" b="1" err="1">
                <a:latin typeface="Arial"/>
                <a:ea typeface="+mn-lt"/>
                <a:cs typeface="+mn-lt"/>
              </a:rPr>
              <a:t>high</a:t>
            </a:r>
            <a:r>
              <a:rPr lang="tr-TR" b="1" dirty="0">
                <a:latin typeface="Arial"/>
                <a:ea typeface="+mn-lt"/>
                <a:cs typeface="+mn-lt"/>
              </a:rPr>
              <a:t> </a:t>
            </a:r>
            <a:r>
              <a:rPr lang="tr-TR" b="1" err="1">
                <a:latin typeface="Arial"/>
                <a:ea typeface="+mn-lt"/>
                <a:cs typeface="+mn-lt"/>
              </a:rPr>
              <a:t>availability</a:t>
            </a:r>
            <a:r>
              <a:rPr lang="tr-TR" dirty="0">
                <a:latin typeface="Arial"/>
                <a:ea typeface="+mn-lt"/>
                <a:cs typeface="+mn-lt"/>
              </a:rPr>
              <a:t>) ve </a:t>
            </a:r>
            <a:r>
              <a:rPr lang="tr-TR" b="1" dirty="0">
                <a:latin typeface="Arial"/>
                <a:ea typeface="+mn-lt"/>
                <a:cs typeface="+mn-lt"/>
              </a:rPr>
              <a:t>ölçeklenebilirlik</a:t>
            </a:r>
            <a:r>
              <a:rPr lang="tr-TR" dirty="0">
                <a:latin typeface="Arial"/>
                <a:ea typeface="+mn-lt"/>
                <a:cs typeface="+mn-lt"/>
              </a:rPr>
              <a:t> sağlamaktır.</a:t>
            </a:r>
            <a:endParaRPr lang="tr-TR" dirty="0">
              <a:latin typeface="Arial"/>
              <a:cs typeface="Arial"/>
            </a:endParaRPr>
          </a:p>
          <a:p>
            <a:r>
              <a:rPr lang="tr-TR" b="1" dirty="0">
                <a:latin typeface="Arial"/>
                <a:cs typeface="Arial"/>
              </a:rPr>
              <a:t>Tek </a:t>
            </a:r>
            <a:r>
              <a:rPr lang="tr-TR" b="1" err="1">
                <a:latin typeface="Arial"/>
                <a:cs typeface="Arial"/>
              </a:rPr>
              <a:t>node</a:t>
            </a:r>
            <a:r>
              <a:rPr lang="tr-TR" b="1" dirty="0">
                <a:latin typeface="Arial"/>
                <a:cs typeface="Arial"/>
              </a:rPr>
              <a:t> ile neden sıkıntı yaşarız?</a:t>
            </a:r>
            <a:endParaRPr lang="tr-TR" dirty="0">
              <a:latin typeface="Arial"/>
              <a:cs typeface="Arial"/>
            </a:endParaRPr>
          </a:p>
          <a:p>
            <a:r>
              <a:rPr lang="tr-TR">
                <a:latin typeface="Arial"/>
                <a:ea typeface="+mn-lt"/>
                <a:cs typeface="+mn-lt"/>
              </a:rPr>
              <a:t>Eğer tek bir </a:t>
            </a:r>
            <a:r>
              <a:rPr lang="tr-TR" err="1">
                <a:latin typeface="Arial"/>
                <a:ea typeface="+mn-lt"/>
                <a:cs typeface="+mn-lt"/>
              </a:rPr>
              <a:t>node</a:t>
            </a:r>
            <a:r>
              <a:rPr lang="tr-TR">
                <a:latin typeface="Arial"/>
                <a:ea typeface="+mn-lt"/>
                <a:cs typeface="+mn-lt"/>
              </a:rPr>
              <a:t> kullanırsan, o </a:t>
            </a:r>
            <a:r>
              <a:rPr lang="tr-TR" err="1">
                <a:latin typeface="Arial"/>
                <a:ea typeface="+mn-lt"/>
                <a:cs typeface="+mn-lt"/>
              </a:rPr>
              <a:t>node</a:t>
            </a:r>
            <a:r>
              <a:rPr lang="tr-TR">
                <a:latin typeface="Arial"/>
                <a:ea typeface="+mn-lt"/>
                <a:cs typeface="+mn-lt"/>
              </a:rPr>
              <a:t> çökerse tüm sistemin durur, çünkü ne uygulaman çalışır ne de </a:t>
            </a:r>
            <a:r>
              <a:rPr lang="tr-TR" err="1">
                <a:latin typeface="Arial"/>
                <a:ea typeface="+mn-lt"/>
                <a:cs typeface="+mn-lt"/>
              </a:rPr>
              <a:t>Kubernetes</a:t>
            </a:r>
            <a:r>
              <a:rPr lang="tr-TR">
                <a:latin typeface="Arial"/>
                <a:ea typeface="+mn-lt"/>
                <a:cs typeface="+mn-lt"/>
              </a:rPr>
              <a:t> kontrol mekanizması çalışır.</a:t>
            </a:r>
            <a:endParaRPr lang="tr-TR">
              <a:latin typeface="Arial"/>
              <a:cs typeface="Arial"/>
            </a:endParaRPr>
          </a:p>
          <a:p>
            <a:r>
              <a:rPr lang="tr-TR" dirty="0">
                <a:latin typeface="Arial"/>
                <a:ea typeface="+mn-lt"/>
                <a:cs typeface="+mn-lt"/>
              </a:rPr>
              <a:t>Tek </a:t>
            </a:r>
            <a:r>
              <a:rPr lang="tr-TR" dirty="0" err="1">
                <a:latin typeface="Arial"/>
                <a:ea typeface="+mn-lt"/>
                <a:cs typeface="+mn-lt"/>
              </a:rPr>
              <a:t>node</a:t>
            </a:r>
            <a:r>
              <a:rPr lang="tr-TR" dirty="0">
                <a:latin typeface="Arial"/>
                <a:ea typeface="+mn-lt"/>
                <a:cs typeface="+mn-lt"/>
              </a:rPr>
              <a:t> kullanırsan, aynı anda çalıştırabileceğin </a:t>
            </a:r>
            <a:r>
              <a:rPr lang="tr-TR" dirty="0" err="1">
                <a:latin typeface="Arial"/>
                <a:ea typeface="+mn-lt"/>
                <a:cs typeface="+mn-lt"/>
              </a:rPr>
              <a:t>pod</a:t>
            </a:r>
            <a:r>
              <a:rPr lang="tr-TR" dirty="0">
                <a:latin typeface="Arial"/>
                <a:ea typeface="+mn-lt"/>
                <a:cs typeface="+mn-lt"/>
              </a:rPr>
              <a:t> sayısı sınırlı olur. Yani sistem büyüdükçe bu </a:t>
            </a:r>
            <a:r>
              <a:rPr lang="tr-TR" dirty="0" err="1">
                <a:latin typeface="Arial"/>
                <a:ea typeface="+mn-lt"/>
                <a:cs typeface="+mn-lt"/>
              </a:rPr>
              <a:t>node’un</a:t>
            </a:r>
            <a:r>
              <a:rPr lang="tr-TR" dirty="0">
                <a:latin typeface="Arial"/>
                <a:ea typeface="+mn-lt"/>
                <a:cs typeface="+mn-lt"/>
              </a:rPr>
              <a:t> kaynakları (CPU, bellek vb.) yetersiz kalır.</a:t>
            </a:r>
            <a:endParaRPr lang="tr-TR" dirty="0">
              <a:latin typeface="Arial"/>
              <a:cs typeface="Arial"/>
            </a:endParaRPr>
          </a:p>
          <a:p>
            <a:r>
              <a:rPr lang="tr-TR" dirty="0">
                <a:latin typeface="Arial"/>
                <a:ea typeface="+mn-lt"/>
                <a:cs typeface="+mn-lt"/>
              </a:rPr>
              <a:t>Yedekleme, bakım veya güncelleme sırasında sistemi kesintisiz çalıştıramazsın.</a:t>
            </a:r>
            <a:endParaRPr lang="tr-TR" dirty="0">
              <a:latin typeface="Arial"/>
              <a:cs typeface="Arial"/>
            </a:endParaRPr>
          </a:p>
          <a:p>
            <a:r>
              <a:rPr lang="tr-TR" dirty="0">
                <a:latin typeface="Arial"/>
                <a:ea typeface="+mn-lt"/>
                <a:cs typeface="+mn-lt"/>
              </a:rPr>
              <a:t>Bu yüzden, genelde birden fazla </a:t>
            </a:r>
            <a:r>
              <a:rPr lang="tr-TR" b="1" err="1">
                <a:latin typeface="Arial"/>
                <a:ea typeface="+mn-lt"/>
                <a:cs typeface="+mn-lt"/>
              </a:rPr>
              <a:t>worker</a:t>
            </a:r>
            <a:r>
              <a:rPr lang="tr-TR" b="1" dirty="0">
                <a:latin typeface="Arial"/>
                <a:ea typeface="+mn-lt"/>
                <a:cs typeface="+mn-lt"/>
              </a:rPr>
              <a:t> </a:t>
            </a:r>
            <a:r>
              <a:rPr lang="tr-TR" b="1" err="1">
                <a:latin typeface="Arial"/>
                <a:ea typeface="+mn-lt"/>
                <a:cs typeface="+mn-lt"/>
              </a:rPr>
              <a:t>node</a:t>
            </a:r>
            <a:r>
              <a:rPr lang="tr-TR" dirty="0">
                <a:latin typeface="Arial"/>
                <a:ea typeface="+mn-lt"/>
                <a:cs typeface="+mn-lt"/>
              </a:rPr>
              <a:t> ve </a:t>
            </a:r>
            <a:r>
              <a:rPr lang="tr-TR" b="1" err="1">
                <a:latin typeface="Arial"/>
                <a:ea typeface="+mn-lt"/>
                <a:cs typeface="+mn-lt"/>
              </a:rPr>
              <a:t>master</a:t>
            </a:r>
            <a:r>
              <a:rPr lang="tr-TR" b="1" dirty="0">
                <a:latin typeface="Arial"/>
                <a:ea typeface="+mn-lt"/>
                <a:cs typeface="+mn-lt"/>
              </a:rPr>
              <a:t> </a:t>
            </a:r>
            <a:r>
              <a:rPr lang="tr-TR" b="1" err="1">
                <a:latin typeface="Arial"/>
                <a:ea typeface="+mn-lt"/>
                <a:cs typeface="+mn-lt"/>
              </a:rPr>
              <a:t>node</a:t>
            </a:r>
            <a:r>
              <a:rPr lang="tr-TR" dirty="0">
                <a:latin typeface="Arial"/>
                <a:ea typeface="+mn-lt"/>
                <a:cs typeface="+mn-lt"/>
              </a:rPr>
              <a:t> kullanılır. Böylece:</a:t>
            </a:r>
            <a:endParaRPr lang="tr-TR" dirty="0">
              <a:latin typeface="Arial"/>
              <a:cs typeface="Arial"/>
            </a:endParaRPr>
          </a:p>
          <a:p>
            <a:r>
              <a:rPr lang="tr-TR" dirty="0">
                <a:latin typeface="Arial"/>
                <a:ea typeface="+mn-lt"/>
                <a:cs typeface="+mn-lt"/>
              </a:rPr>
              <a:t>Bir </a:t>
            </a:r>
            <a:r>
              <a:rPr lang="tr-TR" dirty="0" err="1">
                <a:latin typeface="Arial"/>
                <a:ea typeface="+mn-lt"/>
                <a:cs typeface="+mn-lt"/>
              </a:rPr>
              <a:t>node</a:t>
            </a:r>
            <a:r>
              <a:rPr lang="tr-TR" dirty="0">
                <a:latin typeface="Arial"/>
                <a:ea typeface="+mn-lt"/>
                <a:cs typeface="+mn-lt"/>
              </a:rPr>
              <a:t> arızalansa bile diğer </a:t>
            </a:r>
            <a:r>
              <a:rPr lang="tr-TR" dirty="0" err="1">
                <a:latin typeface="Arial"/>
                <a:ea typeface="+mn-lt"/>
                <a:cs typeface="+mn-lt"/>
              </a:rPr>
              <a:t>node’lar</a:t>
            </a:r>
            <a:r>
              <a:rPr lang="tr-TR" dirty="0">
                <a:latin typeface="Arial"/>
                <a:ea typeface="+mn-lt"/>
                <a:cs typeface="+mn-lt"/>
              </a:rPr>
              <a:t> devrede olur ve sistem kesintiye uğramaz.</a:t>
            </a:r>
            <a:endParaRPr lang="tr-TR" dirty="0">
              <a:latin typeface="Arial"/>
              <a:cs typeface="Arial"/>
            </a:endParaRPr>
          </a:p>
          <a:p>
            <a:r>
              <a:rPr lang="tr-TR" dirty="0">
                <a:latin typeface="Arial"/>
                <a:ea typeface="+mn-lt"/>
                <a:cs typeface="+mn-lt"/>
              </a:rPr>
              <a:t>Yük artarsa, yeni </a:t>
            </a:r>
            <a:r>
              <a:rPr lang="tr-TR" dirty="0" err="1">
                <a:latin typeface="Arial"/>
                <a:ea typeface="+mn-lt"/>
                <a:cs typeface="+mn-lt"/>
              </a:rPr>
              <a:t>node’lar</a:t>
            </a:r>
            <a:r>
              <a:rPr lang="tr-TR" dirty="0">
                <a:latin typeface="Arial"/>
                <a:ea typeface="+mn-lt"/>
                <a:cs typeface="+mn-lt"/>
              </a:rPr>
              <a:t> ekleyerek uygulamalarını ölçekleyebilirsin.</a:t>
            </a:r>
            <a:endParaRPr lang="tr-TR" dirty="0">
              <a:latin typeface="Arial"/>
              <a:cs typeface="Arial"/>
            </a:endParaRPr>
          </a:p>
          <a:p>
            <a:endParaRPr lang="tr-TR" dirty="0">
              <a:latin typeface="Arial"/>
              <a:cs typeface="Arial"/>
            </a:endParaRPr>
          </a:p>
        </p:txBody>
      </p:sp>
    </p:spTree>
    <p:extLst>
      <p:ext uri="{BB962C8B-B14F-4D97-AF65-F5344CB8AC3E}">
        <p14:creationId xmlns:p14="http://schemas.microsoft.com/office/powerpoint/2010/main" val="2841782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F4FC69-BABC-8CD0-33ED-39E788A3824C}"/>
              </a:ext>
            </a:extLst>
          </p:cNvPr>
          <p:cNvSpPr>
            <a:spLocks noGrp="1"/>
          </p:cNvSpPr>
          <p:nvPr>
            <p:ph type="title"/>
          </p:nvPr>
        </p:nvSpPr>
        <p:spPr/>
        <p:txBody>
          <a:bodyPr/>
          <a:lstStyle/>
          <a:p>
            <a:r>
              <a:rPr lang="tr-TR" dirty="0">
                <a:ea typeface="+mj-lt"/>
                <a:cs typeface="+mj-lt"/>
              </a:rPr>
              <a:t>Master </a:t>
            </a:r>
            <a:r>
              <a:rPr lang="tr-TR" dirty="0" err="1">
                <a:ea typeface="+mj-lt"/>
                <a:cs typeface="+mj-lt"/>
              </a:rPr>
              <a:t>node</a:t>
            </a:r>
            <a:r>
              <a:rPr lang="tr-TR" dirty="0">
                <a:ea typeface="+mj-lt"/>
                <a:cs typeface="+mj-lt"/>
              </a:rPr>
              <a:t> ile </a:t>
            </a:r>
            <a:r>
              <a:rPr lang="tr-TR" dirty="0" err="1">
                <a:ea typeface="+mj-lt"/>
                <a:cs typeface="+mj-lt"/>
              </a:rPr>
              <a:t>worker</a:t>
            </a:r>
            <a:r>
              <a:rPr lang="tr-TR" dirty="0">
                <a:ea typeface="+mj-lt"/>
                <a:cs typeface="+mj-lt"/>
              </a:rPr>
              <a:t> </a:t>
            </a:r>
            <a:r>
              <a:rPr lang="tr-TR" dirty="0" err="1">
                <a:ea typeface="+mj-lt"/>
                <a:cs typeface="+mj-lt"/>
              </a:rPr>
              <a:t>node</a:t>
            </a:r>
            <a:r>
              <a:rPr lang="tr-TR" dirty="0">
                <a:ea typeface="+mj-lt"/>
                <a:cs typeface="+mj-lt"/>
              </a:rPr>
              <a:t> ne yapar?</a:t>
            </a:r>
            <a:endParaRPr lang="tr-TR" dirty="0"/>
          </a:p>
        </p:txBody>
      </p:sp>
      <p:sp>
        <p:nvSpPr>
          <p:cNvPr id="3" name="İçerik Yer Tutucusu 2">
            <a:extLst>
              <a:ext uri="{FF2B5EF4-FFF2-40B4-BE49-F238E27FC236}">
                <a16:creationId xmlns:a16="http://schemas.microsoft.com/office/drawing/2014/main" id="{377B3FF4-55CC-288C-CAC1-A4CDF8E3DF38}"/>
              </a:ext>
            </a:extLst>
          </p:cNvPr>
          <p:cNvSpPr>
            <a:spLocks noGrp="1"/>
          </p:cNvSpPr>
          <p:nvPr>
            <p:ph idx="1"/>
          </p:nvPr>
        </p:nvSpPr>
        <p:spPr/>
        <p:txBody>
          <a:bodyPr vert="horz" lIns="91440" tIns="45720" rIns="91440" bIns="45720" rtlCol="0" anchor="t">
            <a:normAutofit fontScale="92500" lnSpcReduction="10000"/>
          </a:bodyPr>
          <a:lstStyle/>
          <a:p>
            <a:pPr marL="0" indent="0"/>
            <a:r>
              <a:rPr lang="tr-TR" b="1" dirty="0">
                <a:ea typeface="+mn-lt"/>
                <a:cs typeface="+mn-lt"/>
              </a:rPr>
              <a:t>Master </a:t>
            </a:r>
            <a:r>
              <a:rPr lang="tr-TR" b="1" dirty="0" err="1">
                <a:ea typeface="+mn-lt"/>
                <a:cs typeface="+mn-lt"/>
              </a:rPr>
              <a:t>node</a:t>
            </a:r>
            <a:r>
              <a:rPr lang="tr-TR" b="1" dirty="0">
                <a:ea typeface="+mn-lt"/>
                <a:cs typeface="+mn-lt"/>
              </a:rPr>
              <a:t>:</a:t>
            </a:r>
            <a:r>
              <a:rPr lang="tr-TR" dirty="0">
                <a:ea typeface="+mn-lt"/>
                <a:cs typeface="+mn-lt"/>
              </a:rPr>
              <a:t> </a:t>
            </a:r>
            <a:r>
              <a:rPr lang="tr-TR" dirty="0" err="1">
                <a:ea typeface="+mn-lt"/>
                <a:cs typeface="+mn-lt"/>
              </a:rPr>
              <a:t>Kubernetes</a:t>
            </a:r>
            <a:r>
              <a:rPr lang="tr-TR" dirty="0">
                <a:ea typeface="+mn-lt"/>
                <a:cs typeface="+mn-lt"/>
              </a:rPr>
              <a:t> </a:t>
            </a:r>
            <a:r>
              <a:rPr lang="tr-TR" dirty="0" err="1">
                <a:ea typeface="+mn-lt"/>
                <a:cs typeface="+mn-lt"/>
              </a:rPr>
              <a:t>cluster’ını</a:t>
            </a:r>
            <a:r>
              <a:rPr lang="tr-TR" dirty="0">
                <a:ea typeface="+mn-lt"/>
                <a:cs typeface="+mn-lt"/>
              </a:rPr>
              <a:t> yönetir. Master </a:t>
            </a:r>
            <a:r>
              <a:rPr lang="tr-TR" dirty="0" err="1">
                <a:ea typeface="+mn-lt"/>
                <a:cs typeface="+mn-lt"/>
              </a:rPr>
              <a:t>node’un</a:t>
            </a:r>
            <a:r>
              <a:rPr lang="tr-TR" dirty="0">
                <a:ea typeface="+mn-lt"/>
                <a:cs typeface="+mn-lt"/>
              </a:rPr>
              <a:t> temel görevi, </a:t>
            </a:r>
            <a:r>
              <a:rPr lang="tr-TR" dirty="0" err="1">
                <a:ea typeface="+mn-lt"/>
                <a:cs typeface="+mn-lt"/>
              </a:rPr>
              <a:t>pod’ları</a:t>
            </a:r>
            <a:r>
              <a:rPr lang="tr-TR" dirty="0">
                <a:ea typeface="+mn-lt"/>
                <a:cs typeface="+mn-lt"/>
              </a:rPr>
              <a:t> çalıştıracak </a:t>
            </a:r>
            <a:r>
              <a:rPr lang="tr-TR" dirty="0" err="1">
                <a:ea typeface="+mn-lt"/>
                <a:cs typeface="+mn-lt"/>
              </a:rPr>
              <a:t>worker</a:t>
            </a:r>
            <a:r>
              <a:rPr lang="tr-TR" dirty="0">
                <a:ea typeface="+mn-lt"/>
                <a:cs typeface="+mn-lt"/>
              </a:rPr>
              <a:t> </a:t>
            </a:r>
            <a:r>
              <a:rPr lang="tr-TR" dirty="0" err="1">
                <a:ea typeface="+mn-lt"/>
                <a:cs typeface="+mn-lt"/>
              </a:rPr>
              <a:t>node’ları</a:t>
            </a:r>
            <a:r>
              <a:rPr lang="tr-TR" dirty="0">
                <a:ea typeface="+mn-lt"/>
                <a:cs typeface="+mn-lt"/>
              </a:rPr>
              <a:t> belirlemek ve onlara talimat vermektir.</a:t>
            </a:r>
            <a:endParaRPr lang="tr-TR" dirty="0"/>
          </a:p>
          <a:p>
            <a:r>
              <a:rPr lang="tr-TR">
                <a:ea typeface="+mn-lt"/>
                <a:cs typeface="+mn-lt"/>
              </a:rPr>
              <a:t>(Master </a:t>
            </a:r>
            <a:r>
              <a:rPr lang="tr-TR" err="1">
                <a:ea typeface="+mn-lt"/>
                <a:cs typeface="+mn-lt"/>
              </a:rPr>
              <a:t>node</a:t>
            </a:r>
            <a:r>
              <a:rPr lang="tr-TR">
                <a:ea typeface="+mn-lt"/>
                <a:cs typeface="+mn-lt"/>
              </a:rPr>
              <a:t> kendi üzerinde pod çalıştırmaz, sadece yönetim işleri yapar.)</a:t>
            </a:r>
            <a:endParaRPr lang="tr-TR"/>
          </a:p>
          <a:p>
            <a:r>
              <a:rPr lang="tr-TR" b="1" err="1">
                <a:ea typeface="+mn-lt"/>
                <a:cs typeface="+mn-lt"/>
              </a:rPr>
              <a:t>Worker</a:t>
            </a:r>
            <a:r>
              <a:rPr lang="tr-TR" b="1">
                <a:ea typeface="+mn-lt"/>
                <a:cs typeface="+mn-lt"/>
              </a:rPr>
              <a:t> </a:t>
            </a:r>
            <a:r>
              <a:rPr lang="tr-TR" b="1" err="1">
                <a:ea typeface="+mn-lt"/>
                <a:cs typeface="+mn-lt"/>
              </a:rPr>
              <a:t>node</a:t>
            </a:r>
            <a:r>
              <a:rPr lang="tr-TR" b="1">
                <a:ea typeface="+mn-lt"/>
                <a:cs typeface="+mn-lt"/>
              </a:rPr>
              <a:t>:</a:t>
            </a:r>
            <a:r>
              <a:rPr lang="tr-TR" dirty="0">
                <a:ea typeface="+mn-lt"/>
                <a:cs typeface="+mn-lt"/>
              </a:rPr>
              <a:t> </a:t>
            </a:r>
            <a:r>
              <a:rPr lang="tr-TR" err="1">
                <a:ea typeface="+mn-lt"/>
                <a:cs typeface="+mn-lt"/>
              </a:rPr>
              <a:t>Pod’ların</a:t>
            </a:r>
            <a:r>
              <a:rPr lang="tr-TR">
                <a:ea typeface="+mn-lt"/>
                <a:cs typeface="+mn-lt"/>
              </a:rPr>
              <a:t> fiilen çalıştığı yerdir. Master </a:t>
            </a:r>
            <a:r>
              <a:rPr lang="tr-TR" err="1">
                <a:ea typeface="+mn-lt"/>
                <a:cs typeface="+mn-lt"/>
              </a:rPr>
              <a:t>node’dan</a:t>
            </a:r>
            <a:r>
              <a:rPr lang="tr-TR">
                <a:ea typeface="+mn-lt"/>
                <a:cs typeface="+mn-lt"/>
              </a:rPr>
              <a:t> komut alır ve </a:t>
            </a:r>
            <a:r>
              <a:rPr lang="tr-TR" err="1">
                <a:ea typeface="+mn-lt"/>
                <a:cs typeface="+mn-lt"/>
              </a:rPr>
              <a:t>pod’ları</a:t>
            </a:r>
            <a:r>
              <a:rPr lang="tr-TR">
                <a:ea typeface="+mn-lt"/>
                <a:cs typeface="+mn-lt"/>
              </a:rPr>
              <a:t> çalıştırır.</a:t>
            </a:r>
            <a:endParaRPr lang="tr-TR"/>
          </a:p>
          <a:p>
            <a:r>
              <a:rPr lang="tr-TR">
                <a:ea typeface="+mn-lt"/>
                <a:cs typeface="+mn-lt"/>
              </a:rPr>
              <a:t>Bir </a:t>
            </a:r>
            <a:r>
              <a:rPr lang="tr-TR" err="1">
                <a:ea typeface="+mn-lt"/>
                <a:cs typeface="+mn-lt"/>
              </a:rPr>
              <a:t>cluster’da</a:t>
            </a:r>
            <a:r>
              <a:rPr lang="tr-TR">
                <a:ea typeface="+mn-lt"/>
                <a:cs typeface="+mn-lt"/>
              </a:rPr>
              <a:t> </a:t>
            </a:r>
            <a:r>
              <a:rPr lang="tr-TR" b="1">
                <a:ea typeface="+mn-lt"/>
                <a:cs typeface="+mn-lt"/>
              </a:rPr>
              <a:t>1 </a:t>
            </a:r>
            <a:r>
              <a:rPr lang="tr-TR" b="1" err="1">
                <a:ea typeface="+mn-lt"/>
                <a:cs typeface="+mn-lt"/>
              </a:rPr>
              <a:t>master</a:t>
            </a:r>
            <a:r>
              <a:rPr lang="tr-TR" b="1">
                <a:ea typeface="+mn-lt"/>
                <a:cs typeface="+mn-lt"/>
              </a:rPr>
              <a:t> + 2 </a:t>
            </a:r>
            <a:r>
              <a:rPr lang="tr-TR" b="1" err="1">
                <a:ea typeface="+mn-lt"/>
                <a:cs typeface="+mn-lt"/>
              </a:rPr>
              <a:t>worker</a:t>
            </a:r>
            <a:r>
              <a:rPr lang="tr-TR" b="1">
                <a:ea typeface="+mn-lt"/>
                <a:cs typeface="+mn-lt"/>
              </a:rPr>
              <a:t> </a:t>
            </a:r>
            <a:r>
              <a:rPr lang="tr-TR" b="1" err="1">
                <a:ea typeface="+mn-lt"/>
                <a:cs typeface="+mn-lt"/>
              </a:rPr>
              <a:t>node</a:t>
            </a:r>
            <a:r>
              <a:rPr lang="tr-TR">
                <a:ea typeface="+mn-lt"/>
                <a:cs typeface="+mn-lt"/>
              </a:rPr>
              <a:t> varsa:</a:t>
            </a:r>
            <a:endParaRPr lang="tr-TR"/>
          </a:p>
          <a:p>
            <a:r>
              <a:rPr lang="tr-TR" dirty="0">
                <a:ea typeface="+mn-lt"/>
                <a:cs typeface="+mn-lt"/>
              </a:rPr>
              <a:t>Master </a:t>
            </a:r>
            <a:r>
              <a:rPr lang="tr-TR" dirty="0" err="1">
                <a:ea typeface="+mn-lt"/>
                <a:cs typeface="+mn-lt"/>
              </a:rPr>
              <a:t>node</a:t>
            </a:r>
            <a:r>
              <a:rPr lang="tr-TR" dirty="0">
                <a:ea typeface="+mn-lt"/>
                <a:cs typeface="+mn-lt"/>
              </a:rPr>
              <a:t> </a:t>
            </a:r>
            <a:r>
              <a:rPr lang="tr-TR" dirty="0" err="1">
                <a:ea typeface="+mn-lt"/>
                <a:cs typeface="+mn-lt"/>
              </a:rPr>
              <a:t>pod’ları</a:t>
            </a:r>
            <a:r>
              <a:rPr lang="tr-TR" dirty="0">
                <a:ea typeface="+mn-lt"/>
                <a:cs typeface="+mn-lt"/>
              </a:rPr>
              <a:t> </a:t>
            </a:r>
            <a:r>
              <a:rPr lang="tr-TR" b="1" dirty="0">
                <a:ea typeface="+mn-lt"/>
                <a:cs typeface="+mn-lt"/>
              </a:rPr>
              <a:t>hangi </a:t>
            </a:r>
            <a:r>
              <a:rPr lang="tr-TR" b="1" dirty="0" err="1">
                <a:ea typeface="+mn-lt"/>
                <a:cs typeface="+mn-lt"/>
              </a:rPr>
              <a:t>worker</a:t>
            </a:r>
            <a:r>
              <a:rPr lang="tr-TR" b="1" dirty="0">
                <a:ea typeface="+mn-lt"/>
                <a:cs typeface="+mn-lt"/>
              </a:rPr>
              <a:t> </a:t>
            </a:r>
            <a:r>
              <a:rPr lang="tr-TR" b="1" dirty="0" err="1">
                <a:ea typeface="+mn-lt"/>
                <a:cs typeface="+mn-lt"/>
              </a:rPr>
              <a:t>node’da</a:t>
            </a:r>
            <a:r>
              <a:rPr lang="tr-TR" b="1" dirty="0">
                <a:ea typeface="+mn-lt"/>
                <a:cs typeface="+mn-lt"/>
              </a:rPr>
              <a:t> çalıştıracağını</a:t>
            </a:r>
            <a:r>
              <a:rPr lang="tr-TR" dirty="0">
                <a:ea typeface="+mn-lt"/>
                <a:cs typeface="+mn-lt"/>
              </a:rPr>
              <a:t> belirler ve </a:t>
            </a:r>
            <a:r>
              <a:rPr lang="tr-TR" dirty="0" err="1">
                <a:ea typeface="+mn-lt"/>
                <a:cs typeface="+mn-lt"/>
              </a:rPr>
              <a:t>worker</a:t>
            </a:r>
            <a:r>
              <a:rPr lang="tr-TR" dirty="0">
                <a:ea typeface="+mn-lt"/>
                <a:cs typeface="+mn-lt"/>
              </a:rPr>
              <a:t> </a:t>
            </a:r>
            <a:r>
              <a:rPr lang="tr-TR" dirty="0" err="1">
                <a:ea typeface="+mn-lt"/>
                <a:cs typeface="+mn-lt"/>
              </a:rPr>
              <a:t>node’lara</a:t>
            </a:r>
            <a:r>
              <a:rPr lang="tr-TR" dirty="0">
                <a:ea typeface="+mn-lt"/>
                <a:cs typeface="+mn-lt"/>
              </a:rPr>
              <a:t> komut gönderir.</a:t>
            </a:r>
            <a:endParaRPr lang="tr-TR" dirty="0"/>
          </a:p>
          <a:p>
            <a:r>
              <a:rPr lang="tr-TR" dirty="0" err="1">
                <a:ea typeface="+mn-lt"/>
                <a:cs typeface="+mn-lt"/>
              </a:rPr>
              <a:t>Worker</a:t>
            </a:r>
            <a:r>
              <a:rPr lang="tr-TR" dirty="0">
                <a:ea typeface="+mn-lt"/>
                <a:cs typeface="+mn-lt"/>
              </a:rPr>
              <a:t> </a:t>
            </a:r>
            <a:r>
              <a:rPr lang="tr-TR" dirty="0" err="1">
                <a:ea typeface="+mn-lt"/>
                <a:cs typeface="+mn-lt"/>
              </a:rPr>
              <a:t>node’lar</a:t>
            </a:r>
            <a:r>
              <a:rPr lang="tr-TR" dirty="0">
                <a:ea typeface="+mn-lt"/>
                <a:cs typeface="+mn-lt"/>
              </a:rPr>
              <a:t> ise bu komutlara göre </a:t>
            </a:r>
            <a:r>
              <a:rPr lang="tr-TR" dirty="0" err="1">
                <a:ea typeface="+mn-lt"/>
                <a:cs typeface="+mn-lt"/>
              </a:rPr>
              <a:t>pod’ları</a:t>
            </a:r>
            <a:r>
              <a:rPr lang="tr-TR" dirty="0">
                <a:ea typeface="+mn-lt"/>
                <a:cs typeface="+mn-lt"/>
              </a:rPr>
              <a:t> çalıştırır.</a:t>
            </a:r>
            <a:endParaRPr lang="tr-TR" dirty="0"/>
          </a:p>
          <a:p>
            <a:endParaRPr lang="tr-TR" dirty="0"/>
          </a:p>
        </p:txBody>
      </p:sp>
    </p:spTree>
    <p:extLst>
      <p:ext uri="{BB962C8B-B14F-4D97-AF65-F5344CB8AC3E}">
        <p14:creationId xmlns:p14="http://schemas.microsoft.com/office/powerpoint/2010/main" val="2636626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261765-53BB-CC14-D9E0-C726A620A8FC}"/>
              </a:ext>
            </a:extLst>
          </p:cNvPr>
          <p:cNvSpPr>
            <a:spLocks noGrp="1"/>
          </p:cNvSpPr>
          <p:nvPr>
            <p:ph type="title"/>
          </p:nvPr>
        </p:nvSpPr>
        <p:spPr/>
        <p:txBody>
          <a:bodyPr/>
          <a:lstStyle/>
          <a:p>
            <a:r>
              <a:rPr lang="tr-TR" sz="2400" b="1" dirty="0">
                <a:solidFill>
                  <a:srgbClr val="242424"/>
                </a:solidFill>
              </a:rPr>
              <a:t>Control </a:t>
            </a:r>
            <a:r>
              <a:rPr lang="tr-TR" sz="2400" b="1" dirty="0" err="1">
                <a:solidFill>
                  <a:srgbClr val="242424"/>
                </a:solidFill>
              </a:rPr>
              <a:t>Plane</a:t>
            </a:r>
            <a:r>
              <a:rPr lang="tr-TR" sz="2400" b="1" dirty="0">
                <a:solidFill>
                  <a:srgbClr val="242424"/>
                </a:solidFill>
              </a:rPr>
              <a:t> Komponentleri</a:t>
            </a:r>
            <a:endParaRPr lang="tr-TR" sz="2400" dirty="0"/>
          </a:p>
          <a:p>
            <a:endParaRPr lang="tr-TR" dirty="0"/>
          </a:p>
        </p:txBody>
      </p:sp>
      <p:sp>
        <p:nvSpPr>
          <p:cNvPr id="3" name="İçerik Yer Tutucusu 2">
            <a:extLst>
              <a:ext uri="{FF2B5EF4-FFF2-40B4-BE49-F238E27FC236}">
                <a16:creationId xmlns:a16="http://schemas.microsoft.com/office/drawing/2014/main" id="{0D691954-3013-CBC9-A8F9-29398B9119C3}"/>
              </a:ext>
            </a:extLst>
          </p:cNvPr>
          <p:cNvSpPr>
            <a:spLocks noGrp="1"/>
          </p:cNvSpPr>
          <p:nvPr>
            <p:ph idx="1"/>
          </p:nvPr>
        </p:nvSpPr>
        <p:spPr>
          <a:xfrm>
            <a:off x="838200" y="1251364"/>
            <a:ext cx="10515600" cy="4351338"/>
          </a:xfrm>
        </p:spPr>
        <p:txBody>
          <a:bodyPr vert="horz" lIns="91440" tIns="45720" rIns="91440" bIns="45720" rtlCol="0" anchor="t">
            <a:normAutofit/>
          </a:bodyPr>
          <a:lstStyle/>
          <a:p>
            <a:pPr marL="0" indent="0">
              <a:buNone/>
            </a:pPr>
            <a:r>
              <a:rPr lang="tr-TR" dirty="0">
                <a:solidFill>
                  <a:srgbClr val="242424"/>
                </a:solidFill>
                <a:ea typeface="+mn-lt"/>
                <a:cs typeface="+mn-lt"/>
              </a:rPr>
              <a:t>Master </a:t>
            </a:r>
            <a:r>
              <a:rPr lang="tr-TR" dirty="0" err="1">
                <a:solidFill>
                  <a:srgbClr val="242424"/>
                </a:solidFill>
                <a:ea typeface="+mn-lt"/>
                <a:cs typeface="+mn-lt"/>
              </a:rPr>
              <a:t>Node</a:t>
            </a:r>
            <a:r>
              <a:rPr lang="tr-TR" dirty="0">
                <a:solidFill>
                  <a:srgbClr val="242424"/>
                </a:solidFill>
                <a:ea typeface="+mn-lt"/>
                <a:cs typeface="+mn-lt"/>
              </a:rPr>
              <a:t> olarak da bilinen Control </a:t>
            </a:r>
            <a:r>
              <a:rPr lang="tr-TR" dirty="0" err="1">
                <a:solidFill>
                  <a:srgbClr val="242424"/>
                </a:solidFill>
                <a:ea typeface="+mn-lt"/>
                <a:cs typeface="+mn-lt"/>
              </a:rPr>
              <a:t>Plane’miz</a:t>
            </a:r>
            <a:r>
              <a:rPr lang="tr-TR" dirty="0">
                <a:solidFill>
                  <a:srgbClr val="242424"/>
                </a:solidFill>
                <a:ea typeface="+mn-lt"/>
                <a:cs typeface="+mn-lt"/>
              </a:rPr>
              <a:t> </a:t>
            </a:r>
            <a:r>
              <a:rPr lang="tr-TR" b="1" dirty="0" err="1">
                <a:solidFill>
                  <a:srgbClr val="242424"/>
                </a:solidFill>
                <a:ea typeface="+mn-lt"/>
                <a:cs typeface="+mn-lt"/>
              </a:rPr>
              <a:t>cluster’ı</a:t>
            </a:r>
            <a:r>
              <a:rPr lang="tr-TR" b="1" dirty="0">
                <a:solidFill>
                  <a:srgbClr val="242424"/>
                </a:solidFill>
                <a:ea typeface="+mn-lt"/>
                <a:cs typeface="+mn-lt"/>
              </a:rPr>
              <a:t> koordine</a:t>
            </a:r>
            <a:r>
              <a:rPr lang="tr-TR" dirty="0">
                <a:solidFill>
                  <a:srgbClr val="242424"/>
                </a:solidFill>
                <a:ea typeface="+mn-lt"/>
                <a:cs typeface="+mn-lt"/>
              </a:rPr>
              <a:t> </a:t>
            </a:r>
            <a:r>
              <a:rPr lang="tr-TR" b="1" dirty="0">
                <a:solidFill>
                  <a:srgbClr val="242424"/>
                </a:solidFill>
                <a:ea typeface="+mn-lt"/>
                <a:cs typeface="+mn-lt"/>
              </a:rPr>
              <a:t>ederek yönetir</a:t>
            </a:r>
            <a:r>
              <a:rPr lang="tr-TR" dirty="0">
                <a:solidFill>
                  <a:srgbClr val="242424"/>
                </a:solidFill>
                <a:ea typeface="+mn-lt"/>
                <a:cs typeface="+mn-lt"/>
              </a:rPr>
              <a:t>.</a:t>
            </a:r>
            <a:endParaRPr lang="tr-TR" dirty="0">
              <a:solidFill>
                <a:srgbClr val="000000"/>
              </a:solidFill>
              <a:ea typeface="+mn-lt"/>
              <a:cs typeface="+mn-lt"/>
            </a:endParaRPr>
          </a:p>
          <a:p>
            <a:pPr marL="0" indent="0">
              <a:buNone/>
            </a:pPr>
            <a:endParaRPr lang="tr-TR" dirty="0">
              <a:solidFill>
                <a:srgbClr val="242424"/>
              </a:solidFill>
              <a:ea typeface="+mn-lt"/>
              <a:cs typeface="+mn-lt"/>
            </a:endParaRPr>
          </a:p>
          <a:p>
            <a:pPr marL="0" indent="0">
              <a:buNone/>
            </a:pPr>
            <a:r>
              <a:rPr lang="tr-TR" dirty="0">
                <a:solidFill>
                  <a:srgbClr val="242424"/>
                </a:solidFill>
                <a:ea typeface="+mn-lt"/>
                <a:cs typeface="+mn-lt"/>
              </a:rPr>
              <a:t>Control </a:t>
            </a:r>
            <a:r>
              <a:rPr lang="tr-TR" dirty="0" err="1">
                <a:solidFill>
                  <a:srgbClr val="242424"/>
                </a:solidFill>
                <a:ea typeface="+mn-lt"/>
                <a:cs typeface="+mn-lt"/>
              </a:rPr>
              <a:t>Plane</a:t>
            </a:r>
            <a:r>
              <a:rPr lang="tr-TR" dirty="0">
                <a:solidFill>
                  <a:srgbClr val="242424"/>
                </a:solidFill>
                <a:ea typeface="+mn-lt"/>
                <a:cs typeface="+mn-lt"/>
              </a:rPr>
              <a:t>, </a:t>
            </a:r>
            <a:r>
              <a:rPr lang="tr-TR" dirty="0" err="1">
                <a:solidFill>
                  <a:srgbClr val="242424"/>
                </a:solidFill>
                <a:ea typeface="+mn-lt"/>
                <a:cs typeface="+mn-lt"/>
              </a:rPr>
              <a:t>cluster’daki</a:t>
            </a:r>
            <a:r>
              <a:rPr lang="tr-TR" dirty="0">
                <a:solidFill>
                  <a:srgbClr val="242424"/>
                </a:solidFill>
                <a:ea typeface="+mn-lt"/>
                <a:cs typeface="+mn-lt"/>
              </a:rPr>
              <a:t> uygulamaları planlama, uygulamaların istenen durumunu koruma, uygulamaları ölçeklendirme ve yeni güncellemeler yayınlama gibi tüm etkinlikleri koordine eder. </a:t>
            </a:r>
            <a:endParaRPr lang="tr-TR">
              <a:solidFill>
                <a:srgbClr val="000000"/>
              </a:solidFill>
              <a:ea typeface="+mn-lt"/>
              <a:cs typeface="+mn-lt"/>
            </a:endParaRPr>
          </a:p>
          <a:p>
            <a:pPr marL="0" indent="0">
              <a:buNone/>
            </a:pPr>
            <a:endParaRPr lang="tr-TR" dirty="0">
              <a:solidFill>
                <a:srgbClr val="242424"/>
              </a:solidFill>
              <a:ea typeface="+mn-lt"/>
              <a:cs typeface="+mn-lt"/>
            </a:endParaRPr>
          </a:p>
          <a:p>
            <a:pPr marL="0" indent="0">
              <a:buNone/>
            </a:pPr>
            <a:endParaRPr lang="tr-TR" sz="1500" b="1" dirty="0">
              <a:solidFill>
                <a:srgbClr val="242424"/>
              </a:solidFill>
            </a:endParaRPr>
          </a:p>
          <a:p>
            <a:pPr marL="0" indent="0">
              <a:buNone/>
            </a:pPr>
            <a:endParaRPr lang="tr-TR" sz="1500" b="1" dirty="0">
              <a:solidFill>
                <a:srgbClr val="242424"/>
              </a:solidFill>
            </a:endParaRPr>
          </a:p>
          <a:p>
            <a:pPr marL="0" indent="0">
              <a:buNone/>
            </a:pPr>
            <a:endParaRPr lang="tr-TR" sz="1500" b="1" dirty="0">
              <a:solidFill>
                <a:srgbClr val="242424"/>
              </a:solidFill>
            </a:endParaRPr>
          </a:p>
          <a:p>
            <a:pPr marL="0" indent="0">
              <a:buNone/>
            </a:pPr>
            <a:endParaRPr lang="tr-TR" sz="1500" b="1" dirty="0">
              <a:solidFill>
                <a:srgbClr val="242424"/>
              </a:solidFill>
            </a:endParaRPr>
          </a:p>
        </p:txBody>
      </p:sp>
      <p:sp>
        <p:nvSpPr>
          <p:cNvPr id="4" name="Oval 3">
            <a:extLst>
              <a:ext uri="{FF2B5EF4-FFF2-40B4-BE49-F238E27FC236}">
                <a16:creationId xmlns:a16="http://schemas.microsoft.com/office/drawing/2014/main" id="{3FDBF58D-7D2A-5BC8-0269-E34819012871}"/>
              </a:ext>
            </a:extLst>
          </p:cNvPr>
          <p:cNvSpPr/>
          <p:nvPr/>
        </p:nvSpPr>
        <p:spPr>
          <a:xfrm>
            <a:off x="1098378" y="4242486"/>
            <a:ext cx="1606378" cy="130432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500" b="1" baseline="0">
                <a:solidFill>
                  <a:srgbClr val="242424"/>
                </a:solidFill>
                <a:latin typeface="Aptos"/>
              </a:rPr>
              <a:t>API SERVER</a:t>
            </a:r>
            <a:endParaRPr lang="tr-TR"/>
          </a:p>
        </p:txBody>
      </p:sp>
      <p:sp>
        <p:nvSpPr>
          <p:cNvPr id="7" name="Oval 6">
            <a:extLst>
              <a:ext uri="{FF2B5EF4-FFF2-40B4-BE49-F238E27FC236}">
                <a16:creationId xmlns:a16="http://schemas.microsoft.com/office/drawing/2014/main" id="{C6562EF4-223F-C1C5-55DA-B7F379F51981}"/>
              </a:ext>
            </a:extLst>
          </p:cNvPr>
          <p:cNvSpPr/>
          <p:nvPr/>
        </p:nvSpPr>
        <p:spPr>
          <a:xfrm>
            <a:off x="3514810" y="4242486"/>
            <a:ext cx="1606378" cy="130432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500" b="1" baseline="0">
                <a:solidFill>
                  <a:srgbClr val="242424"/>
                </a:solidFill>
                <a:latin typeface="Aptos"/>
              </a:rPr>
              <a:t>ETCD </a:t>
            </a:r>
            <a:endParaRPr lang="tr-TR"/>
          </a:p>
        </p:txBody>
      </p:sp>
      <p:sp>
        <p:nvSpPr>
          <p:cNvPr id="8" name="Oval 7">
            <a:extLst>
              <a:ext uri="{FF2B5EF4-FFF2-40B4-BE49-F238E27FC236}">
                <a16:creationId xmlns:a16="http://schemas.microsoft.com/office/drawing/2014/main" id="{F77825B4-409B-908D-F698-DC72D7465C46}"/>
              </a:ext>
            </a:extLst>
          </p:cNvPr>
          <p:cNvSpPr/>
          <p:nvPr/>
        </p:nvSpPr>
        <p:spPr>
          <a:xfrm>
            <a:off x="5629188" y="4242486"/>
            <a:ext cx="1860378" cy="130432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500" b="1" baseline="0">
                <a:solidFill>
                  <a:srgbClr val="242424"/>
                </a:solidFill>
                <a:latin typeface="Aptos"/>
              </a:rPr>
              <a:t>SCHEDULER</a:t>
            </a:r>
            <a:endParaRPr lang="tr-TR"/>
          </a:p>
        </p:txBody>
      </p:sp>
      <p:sp>
        <p:nvSpPr>
          <p:cNvPr id="9" name="Oval 8">
            <a:extLst>
              <a:ext uri="{FF2B5EF4-FFF2-40B4-BE49-F238E27FC236}">
                <a16:creationId xmlns:a16="http://schemas.microsoft.com/office/drawing/2014/main" id="{C40C5715-18C4-9A68-C088-34B41516705C}"/>
              </a:ext>
            </a:extLst>
          </p:cNvPr>
          <p:cNvSpPr/>
          <p:nvPr/>
        </p:nvSpPr>
        <p:spPr>
          <a:xfrm>
            <a:off x="8217242" y="4242486"/>
            <a:ext cx="1983945" cy="130432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tr-TR" sz="1500" b="1" dirty="0">
                <a:solidFill>
                  <a:srgbClr val="242424"/>
                </a:solidFill>
              </a:rPr>
              <a:t>CONTROLLER MANAGER</a:t>
            </a:r>
            <a:endParaRPr lang="tr-TR" sz="1500" dirty="0">
              <a:solidFill>
                <a:srgbClr val="000000"/>
              </a:solidFill>
            </a:endParaRPr>
          </a:p>
          <a:p>
            <a:pPr algn="ctr"/>
            <a:endParaRPr lang="tr-TR" dirty="0"/>
          </a:p>
        </p:txBody>
      </p:sp>
    </p:spTree>
    <p:extLst>
      <p:ext uri="{BB962C8B-B14F-4D97-AF65-F5344CB8AC3E}">
        <p14:creationId xmlns:p14="http://schemas.microsoft.com/office/powerpoint/2010/main" val="3875151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0F3318C-A441-DDF9-B304-B57C654F34D3}"/>
              </a:ext>
            </a:extLst>
          </p:cNvPr>
          <p:cNvSpPr>
            <a:spLocks noGrp="1"/>
          </p:cNvSpPr>
          <p:nvPr>
            <p:ph type="title"/>
          </p:nvPr>
        </p:nvSpPr>
        <p:spPr>
          <a:xfrm>
            <a:off x="5596501" y="489508"/>
            <a:ext cx="5754896" cy="1667569"/>
          </a:xfrm>
        </p:spPr>
        <p:txBody>
          <a:bodyPr anchor="b">
            <a:normAutofit/>
          </a:bodyPr>
          <a:lstStyle/>
          <a:p>
            <a:r>
              <a:rPr lang="tr-TR" sz="4000" b="1"/>
              <a:t>API Server</a:t>
            </a:r>
            <a:endParaRPr lang="tr-TR" sz="4000"/>
          </a:p>
          <a:p>
            <a:endParaRPr lang="tr-TR" sz="4000"/>
          </a:p>
        </p:txBody>
      </p:sp>
      <p:pic>
        <p:nvPicPr>
          <p:cNvPr id="4" name="Resim 3" descr="logo, meneviş mavisi, daire, simge, sembol içeren bir resim&#10;&#10;Açıklama otomatik olarak oluşturuldu">
            <a:extLst>
              <a:ext uri="{FF2B5EF4-FFF2-40B4-BE49-F238E27FC236}">
                <a16:creationId xmlns:a16="http://schemas.microsoft.com/office/drawing/2014/main" id="{F45A6150-2000-F6CD-6056-1BBE9792B837}"/>
              </a:ext>
            </a:extLst>
          </p:cNvPr>
          <p:cNvPicPr>
            <a:picLocks noChangeAspect="1"/>
          </p:cNvPicPr>
          <p:nvPr/>
        </p:nvPicPr>
        <p:blipFill>
          <a:blip r:embed="rId2"/>
          <a:stretch>
            <a:fillRect/>
          </a:stretch>
        </p:blipFill>
        <p:spPr>
          <a:xfrm>
            <a:off x="1099022" y="1458579"/>
            <a:ext cx="2722868" cy="2675067"/>
          </a:xfrm>
          <a:prstGeom prst="rect">
            <a:avLst/>
          </a:prstGeom>
        </p:spPr>
      </p:pic>
      <p:sp>
        <p:nvSpPr>
          <p:cNvPr id="3" name="İçerik Yer Tutucusu 2">
            <a:extLst>
              <a:ext uri="{FF2B5EF4-FFF2-40B4-BE49-F238E27FC236}">
                <a16:creationId xmlns:a16="http://schemas.microsoft.com/office/drawing/2014/main" id="{66E098D3-4515-2D10-3D67-B67D53CBEB87}"/>
              </a:ext>
            </a:extLst>
          </p:cNvPr>
          <p:cNvSpPr>
            <a:spLocks noGrp="1"/>
          </p:cNvSpPr>
          <p:nvPr>
            <p:ph idx="1"/>
          </p:nvPr>
        </p:nvSpPr>
        <p:spPr>
          <a:xfrm>
            <a:off x="5596502" y="2405894"/>
            <a:ext cx="5754896" cy="3197464"/>
          </a:xfrm>
        </p:spPr>
        <p:txBody>
          <a:bodyPr vert="horz" lIns="91440" tIns="45720" rIns="91440" bIns="45720" rtlCol="0" anchor="t">
            <a:normAutofit/>
          </a:bodyPr>
          <a:lstStyle/>
          <a:p>
            <a:pPr marL="0" indent="0"/>
            <a:r>
              <a:rPr lang="tr-TR" sz="2000">
                <a:ea typeface="+mn-lt"/>
                <a:cs typeface="+mn-lt"/>
              </a:rPr>
              <a:t>Api server, Kubernete cluster’ın beynidir ve REST requestleri yönetir. Tüm diğer komponent ve node bileşenlerinin direkt iletişim kurabildiği tek komponenttir.</a:t>
            </a:r>
            <a:endParaRPr lang="tr-TR" sz="2000"/>
          </a:p>
          <a:p>
            <a:r>
              <a:rPr lang="tr-TR" sz="2000">
                <a:ea typeface="+mn-lt"/>
                <a:cs typeface="+mn-lt"/>
              </a:rPr>
              <a:t>Kubernetes, </a:t>
            </a:r>
            <a:r>
              <a:rPr lang="tr-TR" sz="2000" b="1">
                <a:ea typeface="+mn-lt"/>
                <a:cs typeface="+mn-lt"/>
              </a:rPr>
              <a:t>kubectl</a:t>
            </a:r>
            <a:r>
              <a:rPr lang="tr-TR" sz="2000">
                <a:ea typeface="+mn-lt"/>
                <a:cs typeface="+mn-lt"/>
              </a:rPr>
              <a:t> adında bir CLI aracı vardır. Genelde bu araç ile api server’a komut verilerek iletişime geçilir.</a:t>
            </a:r>
            <a:endParaRPr lang="tr-TR" sz="2000"/>
          </a:p>
        </p:txBody>
      </p:sp>
      <p:sp>
        <p:nvSpPr>
          <p:cNvPr id="11"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328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7C0F47E-BD76-5559-6F09-45A60CC95758}"/>
              </a:ext>
            </a:extLst>
          </p:cNvPr>
          <p:cNvSpPr>
            <a:spLocks noGrp="1"/>
          </p:cNvSpPr>
          <p:nvPr>
            <p:ph type="title"/>
          </p:nvPr>
        </p:nvSpPr>
        <p:spPr>
          <a:xfrm>
            <a:off x="1136397" y="502020"/>
            <a:ext cx="5323715" cy="1642970"/>
          </a:xfrm>
        </p:spPr>
        <p:txBody>
          <a:bodyPr anchor="b">
            <a:normAutofit/>
          </a:bodyPr>
          <a:lstStyle/>
          <a:p>
            <a:r>
              <a:rPr lang="tr-TR" sz="4000" b="1"/>
              <a:t> Etcd</a:t>
            </a:r>
            <a:endParaRPr lang="tr-TR" sz="4000"/>
          </a:p>
          <a:p>
            <a:endParaRPr lang="tr-TR" sz="4000"/>
          </a:p>
        </p:txBody>
      </p:sp>
      <p:sp>
        <p:nvSpPr>
          <p:cNvPr id="3" name="İçerik Yer Tutucusu 2">
            <a:extLst>
              <a:ext uri="{FF2B5EF4-FFF2-40B4-BE49-F238E27FC236}">
                <a16:creationId xmlns:a16="http://schemas.microsoft.com/office/drawing/2014/main" id="{98383906-DA10-FE5D-0CB2-81019D519227}"/>
              </a:ext>
            </a:extLst>
          </p:cNvPr>
          <p:cNvSpPr>
            <a:spLocks noGrp="1"/>
          </p:cNvSpPr>
          <p:nvPr>
            <p:ph idx="1"/>
          </p:nvPr>
        </p:nvSpPr>
        <p:spPr>
          <a:xfrm>
            <a:off x="1144923" y="2405894"/>
            <a:ext cx="5315189" cy="3535083"/>
          </a:xfrm>
        </p:spPr>
        <p:txBody>
          <a:bodyPr vert="horz" lIns="91440" tIns="45720" rIns="91440" bIns="45720" rtlCol="0" anchor="t">
            <a:normAutofit/>
          </a:bodyPr>
          <a:lstStyle/>
          <a:p>
            <a:pPr marL="0" indent="0"/>
            <a:r>
              <a:rPr lang="tr-TR" sz="2000">
                <a:ea typeface="+mn-lt"/>
                <a:cs typeface="+mn-lt"/>
              </a:rPr>
              <a:t>Etcd tüm cluster verisi, metadata bilgileri ve Kubernetes’de oluşturulan tüm objelerin bilgilerinin tutulduğu anahtar-değer (key-value) veri deposudur.</a:t>
            </a:r>
            <a:endParaRPr lang="tr-TR" sz="2000"/>
          </a:p>
          <a:p>
            <a:r>
              <a:rPr lang="tr-TR" sz="2000">
                <a:ea typeface="+mn-lt"/>
                <a:cs typeface="+mn-lt"/>
              </a:rPr>
              <a:t>Kubernetes’in çalışması için gerekli tüm veriler Etcd üzerinde tutulur. Api server hariç tüm komponentler direk Etcd ile haberleşemez. Etcd ile iletişim kurmaları gerektiğinde api server ile iletişim kurarlar.</a:t>
            </a:r>
            <a:endParaRPr lang="tr-TR" sz="2000"/>
          </a:p>
          <a:p>
            <a:endParaRPr lang="tr-TR" sz="2000"/>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Resim 3" descr="grafik, logo, yazı tipi, simge, sembol içeren bir resim&#10;&#10;Açıklama otomatik olarak oluşturuldu">
            <a:extLst>
              <a:ext uri="{FF2B5EF4-FFF2-40B4-BE49-F238E27FC236}">
                <a16:creationId xmlns:a16="http://schemas.microsoft.com/office/drawing/2014/main" id="{D295470B-191D-3260-F41B-7F5508CE496E}"/>
              </a:ext>
            </a:extLst>
          </p:cNvPr>
          <p:cNvPicPr>
            <a:picLocks noChangeAspect="1"/>
          </p:cNvPicPr>
          <p:nvPr/>
        </p:nvPicPr>
        <p:blipFill>
          <a:blip r:embed="rId2"/>
          <a:stretch>
            <a:fillRect/>
          </a:stretch>
        </p:blipFill>
        <p:spPr>
          <a:xfrm>
            <a:off x="7075967" y="2767235"/>
            <a:ext cx="4170530" cy="1355422"/>
          </a:xfrm>
          <a:prstGeom prst="rect">
            <a:avLst/>
          </a:prstGeom>
        </p:spPr>
      </p:pic>
    </p:spTree>
    <p:extLst>
      <p:ext uri="{BB962C8B-B14F-4D97-AF65-F5344CB8AC3E}">
        <p14:creationId xmlns:p14="http://schemas.microsoft.com/office/powerpoint/2010/main" val="331757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çerik Yer Tutucusu 6" descr="ekran görüntüsü, çizgi film, tasarım, çizim içeren bir resim&#10;&#10;Açıklama otomatik olarak oluşturuldu">
            <a:extLst>
              <a:ext uri="{FF2B5EF4-FFF2-40B4-BE49-F238E27FC236}">
                <a16:creationId xmlns:a16="http://schemas.microsoft.com/office/drawing/2014/main" id="{5132D52D-6758-D06E-86ED-07E3BF0E6746}"/>
              </a:ext>
            </a:extLst>
          </p:cNvPr>
          <p:cNvPicPr>
            <a:picLocks noGrp="1" noChangeAspect="1"/>
          </p:cNvPicPr>
          <p:nvPr>
            <p:ph idx="1"/>
          </p:nvPr>
        </p:nvPicPr>
        <p:blipFill>
          <a:blip r:embed="rId2"/>
          <a:stretch>
            <a:fillRect/>
          </a:stretch>
        </p:blipFill>
        <p:spPr>
          <a:xfrm>
            <a:off x="643467" y="798152"/>
            <a:ext cx="10905066" cy="5261695"/>
          </a:xfrm>
          <a:prstGeom prst="rect">
            <a:avLst/>
          </a:prstGeom>
        </p:spPr>
      </p:pic>
    </p:spTree>
    <p:extLst>
      <p:ext uri="{BB962C8B-B14F-4D97-AF65-F5344CB8AC3E}">
        <p14:creationId xmlns:p14="http://schemas.microsoft.com/office/powerpoint/2010/main" val="3427316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F5F5C70-EA61-E88A-664A-5C3DE20E2D25}"/>
              </a:ext>
            </a:extLst>
          </p:cNvPr>
          <p:cNvSpPr>
            <a:spLocks noGrp="1"/>
          </p:cNvSpPr>
          <p:nvPr>
            <p:ph type="title"/>
          </p:nvPr>
        </p:nvSpPr>
        <p:spPr>
          <a:xfrm>
            <a:off x="5596501" y="489508"/>
            <a:ext cx="5754896" cy="1667569"/>
          </a:xfrm>
        </p:spPr>
        <p:txBody>
          <a:bodyPr anchor="b">
            <a:normAutofit/>
          </a:bodyPr>
          <a:lstStyle/>
          <a:p>
            <a:r>
              <a:rPr lang="tr-TR" sz="4000"/>
              <a:t>Kube-Scheduler</a:t>
            </a:r>
          </a:p>
        </p:txBody>
      </p:sp>
      <p:pic>
        <p:nvPicPr>
          <p:cNvPr id="4" name="Resim 3" descr="daire, grafik, logo, yazı tipi içeren bir resim&#10;&#10;Açıklama otomatik olarak oluşturuldu">
            <a:extLst>
              <a:ext uri="{FF2B5EF4-FFF2-40B4-BE49-F238E27FC236}">
                <a16:creationId xmlns:a16="http://schemas.microsoft.com/office/drawing/2014/main" id="{9722D4C3-802B-B6C8-5B09-96A08538A460}"/>
              </a:ext>
            </a:extLst>
          </p:cNvPr>
          <p:cNvPicPr>
            <a:picLocks noChangeAspect="1"/>
          </p:cNvPicPr>
          <p:nvPr/>
        </p:nvPicPr>
        <p:blipFill>
          <a:blip r:embed="rId2"/>
          <a:stretch>
            <a:fillRect/>
          </a:stretch>
        </p:blipFill>
        <p:spPr>
          <a:xfrm>
            <a:off x="1520092" y="1495289"/>
            <a:ext cx="1969970" cy="2515836"/>
          </a:xfrm>
          <a:prstGeom prst="rect">
            <a:avLst/>
          </a:prstGeom>
        </p:spPr>
      </p:pic>
      <p:sp>
        <p:nvSpPr>
          <p:cNvPr id="3" name="İçerik Yer Tutucusu 2">
            <a:extLst>
              <a:ext uri="{FF2B5EF4-FFF2-40B4-BE49-F238E27FC236}">
                <a16:creationId xmlns:a16="http://schemas.microsoft.com/office/drawing/2014/main" id="{5FAC98D9-D1AF-215A-14F9-9D1BE67D8069}"/>
              </a:ext>
            </a:extLst>
          </p:cNvPr>
          <p:cNvSpPr>
            <a:spLocks noGrp="1"/>
          </p:cNvSpPr>
          <p:nvPr>
            <p:ph idx="1"/>
          </p:nvPr>
        </p:nvSpPr>
        <p:spPr>
          <a:xfrm>
            <a:off x="5596502" y="2405894"/>
            <a:ext cx="5754896" cy="3197464"/>
          </a:xfrm>
        </p:spPr>
        <p:txBody>
          <a:bodyPr vert="horz" lIns="91440" tIns="45720" rIns="91440" bIns="45720" rtlCol="0" anchor="t">
            <a:normAutofit/>
          </a:bodyPr>
          <a:lstStyle/>
          <a:p>
            <a:r>
              <a:rPr lang="tr-TR" sz="2000">
                <a:ea typeface="+mn-lt"/>
                <a:cs typeface="+mn-lt"/>
              </a:rPr>
              <a:t>Scheduler yeni oluşturulan ya da bir node ataması yapılmamış pod’ları api server ile izler ve pod’un hangi node üzerinde çalışacağının kararını verir.</a:t>
            </a:r>
          </a:p>
        </p:txBody>
      </p:sp>
      <p:sp>
        <p:nvSpPr>
          <p:cNvPr id="11"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194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47C9F0-145F-FB25-D2CF-6BAAF200F02D}"/>
              </a:ext>
            </a:extLst>
          </p:cNvPr>
          <p:cNvSpPr>
            <a:spLocks noGrp="1"/>
          </p:cNvSpPr>
          <p:nvPr>
            <p:ph type="title"/>
          </p:nvPr>
        </p:nvSpPr>
        <p:spPr>
          <a:xfrm>
            <a:off x="755821" y="207234"/>
            <a:ext cx="8792519" cy="1215725"/>
          </a:xfrm>
        </p:spPr>
        <p:txBody>
          <a:bodyPr/>
          <a:lstStyle/>
          <a:p>
            <a:endParaRPr lang="tr-TR" sz="1500" b="1" dirty="0">
              <a:solidFill>
                <a:srgbClr val="242424"/>
              </a:solidFill>
            </a:endParaRPr>
          </a:p>
          <a:p>
            <a:r>
              <a:rPr lang="tr-TR" dirty="0" err="1"/>
              <a:t>Kube</a:t>
            </a:r>
            <a:r>
              <a:rPr lang="tr-TR" dirty="0"/>
              <a:t>-Controller-Manager</a:t>
            </a:r>
          </a:p>
        </p:txBody>
      </p:sp>
      <p:sp>
        <p:nvSpPr>
          <p:cNvPr id="3" name="İçerik Yer Tutucusu 2">
            <a:extLst>
              <a:ext uri="{FF2B5EF4-FFF2-40B4-BE49-F238E27FC236}">
                <a16:creationId xmlns:a16="http://schemas.microsoft.com/office/drawing/2014/main" id="{FDB51DB0-EF61-9A4D-CD07-6AD626DE2B08}"/>
              </a:ext>
            </a:extLst>
          </p:cNvPr>
          <p:cNvSpPr>
            <a:spLocks noGrp="1"/>
          </p:cNvSpPr>
          <p:nvPr>
            <p:ph idx="1"/>
          </p:nvPr>
        </p:nvSpPr>
        <p:spPr>
          <a:xfrm>
            <a:off x="755822" y="1722652"/>
            <a:ext cx="7048843" cy="3520690"/>
          </a:xfrm>
        </p:spPr>
        <p:txBody>
          <a:bodyPr vert="horz" lIns="91440" tIns="45720" rIns="91440" bIns="45720" rtlCol="0" anchor="t">
            <a:normAutofit/>
          </a:bodyPr>
          <a:lstStyle/>
          <a:p>
            <a:pPr marL="0" indent="0"/>
            <a:r>
              <a:rPr lang="tr-TR" dirty="0">
                <a:solidFill>
                  <a:srgbClr val="242424"/>
                </a:solidFill>
                <a:ea typeface="+mn-lt"/>
                <a:cs typeface="+mn-lt"/>
              </a:rPr>
              <a:t>Controller Manager, bir </a:t>
            </a:r>
            <a:r>
              <a:rPr lang="tr-TR" b="1" dirty="0">
                <a:solidFill>
                  <a:srgbClr val="242424"/>
                </a:solidFill>
                <a:ea typeface="+mn-lt"/>
                <a:cs typeface="+mn-lt"/>
              </a:rPr>
              <a:t>denetleyicidir</a:t>
            </a:r>
            <a:r>
              <a:rPr lang="tr-TR" dirty="0">
                <a:solidFill>
                  <a:srgbClr val="242424"/>
                </a:solidFill>
                <a:ea typeface="+mn-lt"/>
                <a:cs typeface="+mn-lt"/>
              </a:rPr>
              <a:t> ve </a:t>
            </a:r>
            <a:r>
              <a:rPr lang="tr-TR" dirty="0" err="1">
                <a:solidFill>
                  <a:srgbClr val="242424"/>
                </a:solidFill>
                <a:ea typeface="+mn-lt"/>
                <a:cs typeface="+mn-lt"/>
              </a:rPr>
              <a:t>api</a:t>
            </a:r>
            <a:r>
              <a:rPr lang="tr-TR" dirty="0">
                <a:solidFill>
                  <a:srgbClr val="242424"/>
                </a:solidFill>
                <a:ea typeface="+mn-lt"/>
                <a:cs typeface="+mn-lt"/>
              </a:rPr>
              <a:t> server aracılığı ile </a:t>
            </a:r>
            <a:r>
              <a:rPr lang="tr-TR" dirty="0" err="1">
                <a:solidFill>
                  <a:srgbClr val="242424"/>
                </a:solidFill>
                <a:ea typeface="+mn-lt"/>
                <a:cs typeface="+mn-lt"/>
              </a:rPr>
              <a:t>Etcd</a:t>
            </a:r>
            <a:r>
              <a:rPr lang="tr-TR" dirty="0">
                <a:solidFill>
                  <a:srgbClr val="242424"/>
                </a:solidFill>
                <a:ea typeface="+mn-lt"/>
                <a:cs typeface="+mn-lt"/>
              </a:rPr>
              <a:t> saklanan </a:t>
            </a:r>
            <a:r>
              <a:rPr lang="tr-TR" dirty="0" err="1">
                <a:solidFill>
                  <a:srgbClr val="242424"/>
                </a:solidFill>
                <a:ea typeface="+mn-lt"/>
                <a:cs typeface="+mn-lt"/>
              </a:rPr>
              <a:t>cluster</a:t>
            </a:r>
            <a:r>
              <a:rPr lang="tr-TR" dirty="0">
                <a:solidFill>
                  <a:srgbClr val="242424"/>
                </a:solidFill>
                <a:ea typeface="+mn-lt"/>
                <a:cs typeface="+mn-lt"/>
              </a:rPr>
              <a:t> durumunu izler, mevcut durum ile istenilen durum arasında fark varsa bu duruma müdahale eder.</a:t>
            </a:r>
            <a:endParaRPr lang="tr-TR" dirty="0"/>
          </a:p>
          <a:p>
            <a:endParaRPr lang="tr-TR" dirty="0">
              <a:solidFill>
                <a:srgbClr val="000000"/>
              </a:solidFill>
            </a:endParaRPr>
          </a:p>
        </p:txBody>
      </p:sp>
      <p:pic>
        <p:nvPicPr>
          <p:cNvPr id="4" name="Resim 3">
            <a:extLst>
              <a:ext uri="{FF2B5EF4-FFF2-40B4-BE49-F238E27FC236}">
                <a16:creationId xmlns:a16="http://schemas.microsoft.com/office/drawing/2014/main" id="{96977A57-079F-93F0-998B-08651A01296B}"/>
              </a:ext>
            </a:extLst>
          </p:cNvPr>
          <p:cNvPicPr>
            <a:picLocks noChangeAspect="1"/>
          </p:cNvPicPr>
          <p:nvPr/>
        </p:nvPicPr>
        <p:blipFill>
          <a:blip r:embed="rId2"/>
          <a:stretch>
            <a:fillRect/>
          </a:stretch>
        </p:blipFill>
        <p:spPr>
          <a:xfrm>
            <a:off x="9173090" y="1788255"/>
            <a:ext cx="1754145" cy="1915384"/>
          </a:xfrm>
          <a:prstGeom prst="rect">
            <a:avLst/>
          </a:prstGeom>
        </p:spPr>
      </p:pic>
      <p:pic>
        <p:nvPicPr>
          <p:cNvPr id="5" name="Resim 4" descr="mavi, ekran görüntüsü, meneviş mavisi, açık mavi içeren bir resim&#10;&#10;Açıklama otomatik olarak oluşturuldu">
            <a:extLst>
              <a:ext uri="{FF2B5EF4-FFF2-40B4-BE49-F238E27FC236}">
                <a16:creationId xmlns:a16="http://schemas.microsoft.com/office/drawing/2014/main" id="{DC475AE0-01B8-F1F8-4A4B-A63A05BC87F5}"/>
              </a:ext>
            </a:extLst>
          </p:cNvPr>
          <p:cNvPicPr>
            <a:picLocks noChangeAspect="1"/>
          </p:cNvPicPr>
          <p:nvPr/>
        </p:nvPicPr>
        <p:blipFill>
          <a:blip r:embed="rId3"/>
          <a:stretch>
            <a:fillRect/>
          </a:stretch>
        </p:blipFill>
        <p:spPr>
          <a:xfrm>
            <a:off x="-2874" y="6110546"/>
            <a:ext cx="12197748" cy="746639"/>
          </a:xfrm>
          <a:prstGeom prst="rect">
            <a:avLst/>
          </a:prstGeom>
        </p:spPr>
      </p:pic>
    </p:spTree>
    <p:extLst>
      <p:ext uri="{BB962C8B-B14F-4D97-AF65-F5344CB8AC3E}">
        <p14:creationId xmlns:p14="http://schemas.microsoft.com/office/powerpoint/2010/main" val="211285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14" name="Rectangle 13">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Başlık 1">
            <a:extLst>
              <a:ext uri="{FF2B5EF4-FFF2-40B4-BE49-F238E27FC236}">
                <a16:creationId xmlns:a16="http://schemas.microsoft.com/office/drawing/2014/main" id="{24CBF11D-026A-5E58-6075-72B2878BA7B4}"/>
              </a:ext>
            </a:extLst>
          </p:cNvPr>
          <p:cNvSpPr>
            <a:spLocks noGrp="1"/>
          </p:cNvSpPr>
          <p:nvPr>
            <p:ph type="title"/>
          </p:nvPr>
        </p:nvSpPr>
        <p:spPr>
          <a:xfrm>
            <a:off x="1371600" y="407695"/>
            <a:ext cx="9724030" cy="834251"/>
          </a:xfrm>
        </p:spPr>
        <p:txBody>
          <a:bodyPr anchor="ctr">
            <a:normAutofit/>
          </a:bodyPr>
          <a:lstStyle/>
          <a:p>
            <a:r>
              <a:rPr lang="tr-TR" sz="4000">
                <a:solidFill>
                  <a:srgbClr val="FFFFFF"/>
                </a:solidFill>
              </a:rPr>
              <a:t>Container Runtime</a:t>
            </a:r>
          </a:p>
        </p:txBody>
      </p:sp>
      <p:pic>
        <p:nvPicPr>
          <p:cNvPr id="4" name="Resim 3" descr="yazı tipi, grafik, logo, tasarım içeren bir resim&#10;&#10;Açıklama otomatik olarak oluşturuldu">
            <a:extLst>
              <a:ext uri="{FF2B5EF4-FFF2-40B4-BE49-F238E27FC236}">
                <a16:creationId xmlns:a16="http://schemas.microsoft.com/office/drawing/2014/main" id="{6BB900E9-42C4-0A22-DB93-7E511717C72F}"/>
              </a:ext>
            </a:extLst>
          </p:cNvPr>
          <p:cNvPicPr>
            <a:picLocks noChangeAspect="1"/>
          </p:cNvPicPr>
          <p:nvPr/>
        </p:nvPicPr>
        <p:blipFill>
          <a:blip r:embed="rId2"/>
          <a:stretch>
            <a:fillRect/>
          </a:stretch>
        </p:blipFill>
        <p:spPr>
          <a:xfrm>
            <a:off x="1216889" y="2200459"/>
            <a:ext cx="3061813" cy="1140525"/>
          </a:xfrm>
          <a:prstGeom prst="rect">
            <a:avLst/>
          </a:prstGeom>
        </p:spPr>
      </p:pic>
      <p:pic>
        <p:nvPicPr>
          <p:cNvPr id="5" name="Resim 4" descr="kırpıntı çizim, grafik, çizgi film, çizim içeren bir resim&#10;&#10;Açıklama otomatik olarak oluşturuldu">
            <a:extLst>
              <a:ext uri="{FF2B5EF4-FFF2-40B4-BE49-F238E27FC236}">
                <a16:creationId xmlns:a16="http://schemas.microsoft.com/office/drawing/2014/main" id="{C46941C2-3EE8-4164-D46B-5B79E8E8F4C5}"/>
              </a:ext>
            </a:extLst>
          </p:cNvPr>
          <p:cNvPicPr>
            <a:picLocks noChangeAspect="1"/>
          </p:cNvPicPr>
          <p:nvPr/>
        </p:nvPicPr>
        <p:blipFill>
          <a:blip r:embed="rId3"/>
          <a:stretch>
            <a:fillRect/>
          </a:stretch>
        </p:blipFill>
        <p:spPr>
          <a:xfrm>
            <a:off x="4781410" y="2200459"/>
            <a:ext cx="2642774" cy="2133001"/>
          </a:xfrm>
          <a:prstGeom prst="rect">
            <a:avLst/>
          </a:prstGeom>
        </p:spPr>
      </p:pic>
      <p:pic>
        <p:nvPicPr>
          <p:cNvPr id="6" name="Resim 5" descr="logo, yazı tipi, grafik, simge, sembol içeren bir resim&#10;&#10;Açıklama otomatik olarak oluşturuldu">
            <a:extLst>
              <a:ext uri="{FF2B5EF4-FFF2-40B4-BE49-F238E27FC236}">
                <a16:creationId xmlns:a16="http://schemas.microsoft.com/office/drawing/2014/main" id="{B3BA4BB4-2E4C-2152-B0B1-4F989C611621}"/>
              </a:ext>
            </a:extLst>
          </p:cNvPr>
          <p:cNvPicPr>
            <a:picLocks noChangeAspect="1"/>
          </p:cNvPicPr>
          <p:nvPr/>
        </p:nvPicPr>
        <p:blipFill>
          <a:blip r:embed="rId4"/>
          <a:stretch>
            <a:fillRect/>
          </a:stretch>
        </p:blipFill>
        <p:spPr>
          <a:xfrm>
            <a:off x="7913295" y="2200459"/>
            <a:ext cx="3061813" cy="995089"/>
          </a:xfrm>
          <a:prstGeom prst="rect">
            <a:avLst/>
          </a:prstGeom>
        </p:spPr>
      </p:pic>
      <p:sp>
        <p:nvSpPr>
          <p:cNvPr id="3" name="İçerik Yer Tutucusu 2">
            <a:extLst>
              <a:ext uri="{FF2B5EF4-FFF2-40B4-BE49-F238E27FC236}">
                <a16:creationId xmlns:a16="http://schemas.microsoft.com/office/drawing/2014/main" id="{04A1E3AF-3C53-7E82-9770-4FE17D9BDF3B}"/>
              </a:ext>
            </a:extLst>
          </p:cNvPr>
          <p:cNvSpPr>
            <a:spLocks noGrp="1"/>
          </p:cNvSpPr>
          <p:nvPr>
            <p:ph idx="1"/>
          </p:nvPr>
        </p:nvSpPr>
        <p:spPr>
          <a:xfrm>
            <a:off x="1371601" y="4786744"/>
            <a:ext cx="9448800" cy="1442631"/>
          </a:xfrm>
        </p:spPr>
        <p:txBody>
          <a:bodyPr vert="horz" lIns="91440" tIns="45720" rIns="91440" bIns="45720" rtlCol="0">
            <a:normAutofit/>
          </a:bodyPr>
          <a:lstStyle/>
          <a:p>
            <a:pPr marL="0" indent="0"/>
            <a:r>
              <a:rPr lang="tr-TR" sz="1400">
                <a:ea typeface="+mn-lt"/>
                <a:cs typeface="+mn-lt"/>
              </a:rPr>
              <a:t>Container runtime, containerları çalıştırmaktan sorumlu olan yazılımdır. Kubernetes birkaç container runtime destekler. Bunlar:</a:t>
            </a:r>
            <a:endParaRPr lang="tr-TR" sz="1400"/>
          </a:p>
          <a:p>
            <a:r>
              <a:rPr lang="tr-TR" sz="1400">
                <a:ea typeface="+mn-lt"/>
                <a:cs typeface="+mn-lt"/>
              </a:rPr>
              <a:t>Docker</a:t>
            </a:r>
            <a:endParaRPr lang="tr-TR" sz="1400"/>
          </a:p>
          <a:p>
            <a:r>
              <a:rPr lang="tr-TR" sz="1400">
                <a:ea typeface="+mn-lt"/>
                <a:cs typeface="+mn-lt"/>
              </a:rPr>
              <a:t>ContainerD</a:t>
            </a:r>
            <a:endParaRPr lang="tr-TR" sz="1400"/>
          </a:p>
          <a:p>
            <a:r>
              <a:rPr lang="tr-TR" sz="1400"/>
              <a:t>CRI-O</a:t>
            </a:r>
          </a:p>
          <a:p>
            <a:pPr marL="0" indent="0">
              <a:buNone/>
            </a:pPr>
            <a:endParaRPr lang="tr-TR" sz="1400"/>
          </a:p>
        </p:txBody>
      </p:sp>
    </p:spTree>
    <p:extLst>
      <p:ext uri="{BB962C8B-B14F-4D97-AF65-F5344CB8AC3E}">
        <p14:creationId xmlns:p14="http://schemas.microsoft.com/office/powerpoint/2010/main" val="72568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BA8A7A-E145-BEA3-8D19-C55DE1985900}"/>
              </a:ext>
            </a:extLst>
          </p:cNvPr>
          <p:cNvSpPr>
            <a:spLocks noGrp="1"/>
          </p:cNvSpPr>
          <p:nvPr>
            <p:ph type="title"/>
          </p:nvPr>
        </p:nvSpPr>
        <p:spPr/>
        <p:txBody>
          <a:bodyPr/>
          <a:lstStyle/>
          <a:p>
            <a:r>
              <a:rPr lang="tr-TR" sz="2800" b="1" dirty="0" err="1">
                <a:solidFill>
                  <a:srgbClr val="242424"/>
                </a:solidFill>
              </a:rPr>
              <a:t>Worker</a:t>
            </a:r>
            <a:r>
              <a:rPr lang="tr-TR" sz="2800" b="1" dirty="0">
                <a:solidFill>
                  <a:srgbClr val="242424"/>
                </a:solidFill>
              </a:rPr>
              <a:t> </a:t>
            </a:r>
            <a:r>
              <a:rPr lang="tr-TR" sz="2800" b="1" dirty="0" err="1">
                <a:solidFill>
                  <a:srgbClr val="242424"/>
                </a:solidFill>
              </a:rPr>
              <a:t>Node</a:t>
            </a:r>
            <a:r>
              <a:rPr lang="tr-TR" sz="2800" b="1" dirty="0">
                <a:solidFill>
                  <a:srgbClr val="242424"/>
                </a:solidFill>
              </a:rPr>
              <a:t> Komponentleri</a:t>
            </a:r>
            <a:endParaRPr lang="tr-TR" sz="2800" dirty="0"/>
          </a:p>
          <a:p>
            <a:endParaRPr lang="tr-TR" dirty="0"/>
          </a:p>
        </p:txBody>
      </p:sp>
      <p:sp>
        <p:nvSpPr>
          <p:cNvPr id="3" name="İçerik Yer Tutucusu 2">
            <a:extLst>
              <a:ext uri="{FF2B5EF4-FFF2-40B4-BE49-F238E27FC236}">
                <a16:creationId xmlns:a16="http://schemas.microsoft.com/office/drawing/2014/main" id="{14FBB0C7-EF77-E207-E65E-3DA3FC8B379F}"/>
              </a:ext>
            </a:extLst>
          </p:cNvPr>
          <p:cNvSpPr>
            <a:spLocks noGrp="1"/>
          </p:cNvSpPr>
          <p:nvPr>
            <p:ph idx="1"/>
          </p:nvPr>
        </p:nvSpPr>
        <p:spPr/>
        <p:txBody>
          <a:bodyPr vert="horz" lIns="91440" tIns="45720" rIns="91440" bIns="45720" rtlCol="0" anchor="t">
            <a:normAutofit/>
          </a:bodyPr>
          <a:lstStyle/>
          <a:p>
            <a:pPr marL="0" indent="0"/>
            <a:r>
              <a:rPr lang="tr-TR" b="1" err="1">
                <a:solidFill>
                  <a:srgbClr val="212529"/>
                </a:solidFill>
                <a:latin typeface="system-ui"/>
              </a:rPr>
              <a:t>Worker</a:t>
            </a:r>
            <a:r>
              <a:rPr lang="tr-TR" dirty="0">
                <a:solidFill>
                  <a:srgbClr val="212529"/>
                </a:solidFill>
                <a:latin typeface="system-ui"/>
              </a:rPr>
              <a:t> veya </a:t>
            </a:r>
            <a:r>
              <a:rPr lang="tr-TR" b="1" err="1">
                <a:solidFill>
                  <a:srgbClr val="212529"/>
                </a:solidFill>
                <a:latin typeface="system-ui"/>
              </a:rPr>
              <a:t>Worker</a:t>
            </a:r>
            <a:r>
              <a:rPr lang="tr-TR" b="1" dirty="0">
                <a:solidFill>
                  <a:srgbClr val="212529"/>
                </a:solidFill>
                <a:latin typeface="system-ui"/>
              </a:rPr>
              <a:t> </a:t>
            </a:r>
            <a:r>
              <a:rPr lang="tr-TR" b="1" err="1">
                <a:solidFill>
                  <a:srgbClr val="212529"/>
                </a:solidFill>
                <a:latin typeface="system-ui"/>
              </a:rPr>
              <a:t>Node</a:t>
            </a:r>
            <a:r>
              <a:rPr lang="tr-TR" dirty="0">
                <a:solidFill>
                  <a:srgbClr val="212529"/>
                </a:solidFill>
                <a:latin typeface="system-ui"/>
              </a:rPr>
              <a:t> </a:t>
            </a:r>
            <a:r>
              <a:rPr lang="tr-TR" err="1">
                <a:solidFill>
                  <a:srgbClr val="212529"/>
                </a:solidFill>
                <a:latin typeface="system-ui"/>
              </a:rPr>
              <a:t>container</a:t>
            </a:r>
            <a:r>
              <a:rPr lang="tr-TR" dirty="0">
                <a:solidFill>
                  <a:srgbClr val="212529"/>
                </a:solidFill>
                <a:latin typeface="system-ui"/>
              </a:rPr>
              <a:t> yapılarının çalıştığı yerdir.</a:t>
            </a:r>
            <a:endParaRPr lang="tr-TR" dirty="0"/>
          </a:p>
          <a:p>
            <a:r>
              <a:rPr lang="tr-TR" err="1">
                <a:solidFill>
                  <a:srgbClr val="212529"/>
                </a:solidFill>
                <a:latin typeface="system-ui"/>
              </a:rPr>
              <a:t>Worker</a:t>
            </a:r>
            <a:r>
              <a:rPr lang="tr-TR" dirty="0">
                <a:solidFill>
                  <a:srgbClr val="212529"/>
                </a:solidFill>
                <a:latin typeface="system-ui"/>
              </a:rPr>
              <a:t> </a:t>
            </a:r>
            <a:r>
              <a:rPr lang="tr-TR" err="1">
                <a:solidFill>
                  <a:srgbClr val="212529"/>
                </a:solidFill>
                <a:latin typeface="system-ui"/>
              </a:rPr>
              <a:t>kubelet</a:t>
            </a:r>
            <a:r>
              <a:rPr lang="tr-TR">
                <a:solidFill>
                  <a:srgbClr val="212529"/>
                </a:solidFill>
                <a:latin typeface="system-ui"/>
              </a:rPr>
              <a:t>, </a:t>
            </a:r>
            <a:r>
              <a:rPr lang="tr-TR" err="1">
                <a:solidFill>
                  <a:srgbClr val="212529"/>
                </a:solidFill>
                <a:latin typeface="system-ui"/>
              </a:rPr>
              <a:t>kube-proxy</a:t>
            </a:r>
            <a:r>
              <a:rPr lang="tr-TR">
                <a:solidFill>
                  <a:srgbClr val="212529"/>
                </a:solidFill>
                <a:latin typeface="system-ui"/>
              </a:rPr>
              <a:t> ve </a:t>
            </a:r>
            <a:r>
              <a:rPr lang="tr-TR" err="1">
                <a:solidFill>
                  <a:srgbClr val="212529"/>
                </a:solidFill>
                <a:latin typeface="system-ui"/>
              </a:rPr>
              <a:t>container</a:t>
            </a:r>
            <a:r>
              <a:rPr lang="tr-TR" dirty="0">
                <a:solidFill>
                  <a:srgbClr val="212529"/>
                </a:solidFill>
                <a:latin typeface="system-ui"/>
              </a:rPr>
              <a:t> </a:t>
            </a:r>
            <a:r>
              <a:rPr lang="tr-TR" err="1">
                <a:solidFill>
                  <a:srgbClr val="212529"/>
                </a:solidFill>
                <a:latin typeface="system-ui"/>
              </a:rPr>
              <a:t>runtime</a:t>
            </a:r>
            <a:r>
              <a:rPr lang="tr-TR">
                <a:solidFill>
                  <a:srgbClr val="212529"/>
                </a:solidFill>
                <a:latin typeface="system-ui"/>
              </a:rPr>
              <a:t> bileşenlerinden oluşur.</a:t>
            </a:r>
            <a:endParaRPr lang="tr-TR"/>
          </a:p>
          <a:p>
            <a:endParaRPr lang="tr-TR" dirty="0"/>
          </a:p>
        </p:txBody>
      </p:sp>
      <p:sp>
        <p:nvSpPr>
          <p:cNvPr id="4" name="Oval 3">
            <a:extLst>
              <a:ext uri="{FF2B5EF4-FFF2-40B4-BE49-F238E27FC236}">
                <a16:creationId xmlns:a16="http://schemas.microsoft.com/office/drawing/2014/main" id="{4CE28654-0DDB-D755-DC53-13D5AFA271E6}"/>
              </a:ext>
            </a:extLst>
          </p:cNvPr>
          <p:cNvSpPr/>
          <p:nvPr/>
        </p:nvSpPr>
        <p:spPr>
          <a:xfrm>
            <a:off x="1633837" y="3665838"/>
            <a:ext cx="1977081" cy="130432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2800" baseline="0" dirty="0" err="1">
                <a:solidFill>
                  <a:srgbClr val="212529"/>
                </a:solidFill>
                <a:latin typeface="system-ui"/>
              </a:rPr>
              <a:t>kubelet</a:t>
            </a:r>
            <a:endParaRPr lang="tr-TR" dirty="0" err="1"/>
          </a:p>
        </p:txBody>
      </p:sp>
      <p:sp>
        <p:nvSpPr>
          <p:cNvPr id="5" name="Oval 4">
            <a:extLst>
              <a:ext uri="{FF2B5EF4-FFF2-40B4-BE49-F238E27FC236}">
                <a16:creationId xmlns:a16="http://schemas.microsoft.com/office/drawing/2014/main" id="{FDA15821-A107-0D5B-7273-0697904B13C8}"/>
              </a:ext>
            </a:extLst>
          </p:cNvPr>
          <p:cNvSpPr/>
          <p:nvPr/>
        </p:nvSpPr>
        <p:spPr>
          <a:xfrm>
            <a:off x="4523945" y="3713892"/>
            <a:ext cx="1977081" cy="130432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baseline="0">
                <a:solidFill>
                  <a:srgbClr val="212529"/>
                </a:solidFill>
                <a:latin typeface="system-ui"/>
              </a:rPr>
              <a:t>kube-proxy</a:t>
            </a:r>
            <a:endParaRPr lang="tr-TR"/>
          </a:p>
        </p:txBody>
      </p:sp>
      <p:sp>
        <p:nvSpPr>
          <p:cNvPr id="6" name="Oval 5">
            <a:extLst>
              <a:ext uri="{FF2B5EF4-FFF2-40B4-BE49-F238E27FC236}">
                <a16:creationId xmlns:a16="http://schemas.microsoft.com/office/drawing/2014/main" id="{4D059306-82CE-1B86-C25C-BFDD13DC2546}"/>
              </a:ext>
            </a:extLst>
          </p:cNvPr>
          <p:cNvSpPr/>
          <p:nvPr/>
        </p:nvSpPr>
        <p:spPr>
          <a:xfrm>
            <a:off x="7304215" y="3665838"/>
            <a:ext cx="1977081" cy="130432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tr-TR" b="1" dirty="0" err="1">
                <a:solidFill>
                  <a:schemeClr val="tx1"/>
                </a:solidFill>
              </a:rPr>
              <a:t>Container</a:t>
            </a:r>
            <a:r>
              <a:rPr lang="tr-TR" b="1" dirty="0">
                <a:solidFill>
                  <a:schemeClr val="tx1"/>
                </a:solidFill>
              </a:rPr>
              <a:t> Runtime</a:t>
            </a:r>
            <a:endParaRPr lang="tr-TR">
              <a:solidFill>
                <a:schemeClr val="tx1"/>
              </a:solidFill>
            </a:endParaRPr>
          </a:p>
        </p:txBody>
      </p:sp>
    </p:spTree>
    <p:extLst>
      <p:ext uri="{BB962C8B-B14F-4D97-AF65-F5344CB8AC3E}">
        <p14:creationId xmlns:p14="http://schemas.microsoft.com/office/powerpoint/2010/main" val="186092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E1B501-3BB1-4CAB-D95F-BC7DC1DA769D}"/>
              </a:ext>
            </a:extLst>
          </p:cNvPr>
          <p:cNvSpPr>
            <a:spLocks noGrp="1"/>
          </p:cNvSpPr>
          <p:nvPr>
            <p:ph type="title"/>
          </p:nvPr>
        </p:nvSpPr>
        <p:spPr/>
        <p:txBody>
          <a:bodyPr/>
          <a:lstStyle/>
          <a:p>
            <a:r>
              <a:rPr lang="tr-TR" dirty="0" err="1"/>
              <a:t>Kubelet</a:t>
            </a:r>
            <a:r>
              <a:rPr lang="tr-TR" dirty="0"/>
              <a:t> (ustabaşı)</a:t>
            </a:r>
          </a:p>
        </p:txBody>
      </p:sp>
      <p:sp>
        <p:nvSpPr>
          <p:cNvPr id="3" name="İçerik Yer Tutucusu 2">
            <a:extLst>
              <a:ext uri="{FF2B5EF4-FFF2-40B4-BE49-F238E27FC236}">
                <a16:creationId xmlns:a16="http://schemas.microsoft.com/office/drawing/2014/main" id="{9338F2C9-80B6-4661-A56D-6737B6AE0A36}"/>
              </a:ext>
            </a:extLst>
          </p:cNvPr>
          <p:cNvSpPr>
            <a:spLocks noGrp="1"/>
          </p:cNvSpPr>
          <p:nvPr>
            <p:ph idx="1"/>
          </p:nvPr>
        </p:nvSpPr>
        <p:spPr/>
        <p:txBody>
          <a:bodyPr vert="horz" lIns="91440" tIns="45720" rIns="91440" bIns="45720" rtlCol="0" anchor="t">
            <a:normAutofit/>
          </a:bodyPr>
          <a:lstStyle/>
          <a:p>
            <a:pPr marL="0" indent="0"/>
            <a:r>
              <a:rPr lang="tr-TR" err="1">
                <a:solidFill>
                  <a:srgbClr val="242424"/>
                </a:solidFill>
                <a:ea typeface="+mn-lt"/>
                <a:cs typeface="+mn-lt"/>
              </a:rPr>
              <a:t>Kubelet</a:t>
            </a:r>
            <a:r>
              <a:rPr lang="tr-TR" dirty="0">
                <a:solidFill>
                  <a:srgbClr val="242424"/>
                </a:solidFill>
                <a:ea typeface="+mn-lt"/>
                <a:cs typeface="+mn-lt"/>
              </a:rPr>
              <a:t>, </a:t>
            </a:r>
            <a:r>
              <a:rPr lang="tr-TR" i="1" err="1">
                <a:solidFill>
                  <a:srgbClr val="242424"/>
                </a:solidFill>
                <a:ea typeface="+mn-lt"/>
                <a:cs typeface="+mn-lt"/>
              </a:rPr>
              <a:t>kube-api</a:t>
            </a:r>
            <a:r>
              <a:rPr lang="tr-TR" i="1" dirty="0">
                <a:solidFill>
                  <a:srgbClr val="242424"/>
                </a:solidFill>
                <a:ea typeface="+mn-lt"/>
                <a:cs typeface="+mn-lt"/>
              </a:rPr>
              <a:t> server aracılığıyla </a:t>
            </a:r>
            <a:r>
              <a:rPr lang="tr-TR" i="1" err="1">
                <a:solidFill>
                  <a:srgbClr val="242424"/>
                </a:solidFill>
                <a:ea typeface="+mn-lt"/>
                <a:cs typeface="+mn-lt"/>
              </a:rPr>
              <a:t>etcd’yi</a:t>
            </a:r>
            <a:r>
              <a:rPr lang="tr-TR" i="1" dirty="0">
                <a:solidFill>
                  <a:srgbClr val="242424"/>
                </a:solidFill>
                <a:ea typeface="+mn-lt"/>
                <a:cs typeface="+mn-lt"/>
              </a:rPr>
              <a:t> kontrol eder ve </a:t>
            </a:r>
            <a:r>
              <a:rPr lang="tr-TR" i="1" err="1">
                <a:solidFill>
                  <a:srgbClr val="242424"/>
                </a:solidFill>
                <a:ea typeface="+mn-lt"/>
                <a:cs typeface="+mn-lt"/>
              </a:rPr>
              <a:t>kube-scheduler</a:t>
            </a:r>
            <a:r>
              <a:rPr lang="tr-TR" i="1" dirty="0">
                <a:solidFill>
                  <a:srgbClr val="242424"/>
                </a:solidFill>
                <a:ea typeface="+mn-lt"/>
                <a:cs typeface="+mn-lt"/>
              </a:rPr>
              <a:t> tarafından bulduğu </a:t>
            </a:r>
            <a:r>
              <a:rPr lang="tr-TR" i="1" err="1">
                <a:solidFill>
                  <a:srgbClr val="242424"/>
                </a:solidFill>
                <a:ea typeface="+mn-lt"/>
                <a:cs typeface="+mn-lt"/>
              </a:rPr>
              <a:t>node</a:t>
            </a:r>
            <a:r>
              <a:rPr lang="tr-TR" i="1" dirty="0">
                <a:solidFill>
                  <a:srgbClr val="242424"/>
                </a:solidFill>
                <a:ea typeface="+mn-lt"/>
                <a:cs typeface="+mn-lt"/>
              </a:rPr>
              <a:t> üzerinde çalışması gereken bir </a:t>
            </a:r>
            <a:r>
              <a:rPr lang="tr-TR" i="1" err="1">
                <a:solidFill>
                  <a:srgbClr val="242424"/>
                </a:solidFill>
                <a:ea typeface="+mn-lt"/>
                <a:cs typeface="+mn-lt"/>
              </a:rPr>
              <a:t>pod</a:t>
            </a:r>
            <a:r>
              <a:rPr lang="tr-TR" i="1" dirty="0">
                <a:solidFill>
                  <a:srgbClr val="242424"/>
                </a:solidFill>
                <a:ea typeface="+mn-lt"/>
                <a:cs typeface="+mn-lt"/>
              </a:rPr>
              <a:t> belirtildiyse; </a:t>
            </a:r>
            <a:r>
              <a:rPr lang="tr-TR" i="1" err="1">
                <a:solidFill>
                  <a:srgbClr val="242424"/>
                </a:solidFill>
                <a:ea typeface="+mn-lt"/>
                <a:cs typeface="+mn-lt"/>
              </a:rPr>
              <a:t>kubelet</a:t>
            </a:r>
            <a:r>
              <a:rPr lang="tr-TR" i="1" dirty="0">
                <a:solidFill>
                  <a:srgbClr val="242424"/>
                </a:solidFill>
                <a:ea typeface="+mn-lt"/>
                <a:cs typeface="+mn-lt"/>
              </a:rPr>
              <a:t> bu </a:t>
            </a:r>
            <a:r>
              <a:rPr lang="tr-TR" i="1" err="1">
                <a:solidFill>
                  <a:srgbClr val="242424"/>
                </a:solidFill>
                <a:ea typeface="+mn-lt"/>
                <a:cs typeface="+mn-lt"/>
              </a:rPr>
              <a:t>podu</a:t>
            </a:r>
            <a:r>
              <a:rPr lang="tr-TR" i="1" dirty="0">
                <a:solidFill>
                  <a:srgbClr val="242424"/>
                </a:solidFill>
                <a:ea typeface="+mn-lt"/>
                <a:cs typeface="+mn-lt"/>
              </a:rPr>
              <a:t> o sistemde yaratır. </a:t>
            </a:r>
            <a:r>
              <a:rPr lang="tr-TR" i="1" err="1">
                <a:solidFill>
                  <a:srgbClr val="242424"/>
                </a:solidFill>
                <a:ea typeface="+mn-lt"/>
                <a:cs typeface="+mn-lt"/>
              </a:rPr>
              <a:t>Containerd’ye</a:t>
            </a:r>
            <a:r>
              <a:rPr lang="tr-TR" i="1" dirty="0">
                <a:solidFill>
                  <a:srgbClr val="242424"/>
                </a:solidFill>
                <a:ea typeface="+mn-lt"/>
                <a:cs typeface="+mn-lt"/>
              </a:rPr>
              <a:t> haber gönderir ve belirlenen özelliklerde bir </a:t>
            </a:r>
            <a:r>
              <a:rPr lang="tr-TR" i="1" err="1">
                <a:solidFill>
                  <a:srgbClr val="242424"/>
                </a:solidFill>
                <a:ea typeface="+mn-lt"/>
                <a:cs typeface="+mn-lt"/>
              </a:rPr>
              <a:t>container’ın</a:t>
            </a:r>
            <a:r>
              <a:rPr lang="tr-TR" i="1" dirty="0">
                <a:solidFill>
                  <a:srgbClr val="242424"/>
                </a:solidFill>
                <a:ea typeface="+mn-lt"/>
                <a:cs typeface="+mn-lt"/>
              </a:rPr>
              <a:t> o sistemde çalışmasını sağlar.</a:t>
            </a:r>
            <a:endParaRPr lang="tr-TR" dirty="0"/>
          </a:p>
          <a:p>
            <a:r>
              <a:rPr lang="tr-TR" i="1" err="1">
                <a:solidFill>
                  <a:srgbClr val="242424"/>
                </a:solidFill>
                <a:ea typeface="+mn-lt"/>
                <a:cs typeface="+mn-lt"/>
              </a:rPr>
              <a:t>Cluster’daki</a:t>
            </a:r>
            <a:r>
              <a:rPr lang="tr-TR" i="1" dirty="0">
                <a:solidFill>
                  <a:srgbClr val="242424"/>
                </a:solidFill>
                <a:ea typeface="+mn-lt"/>
                <a:cs typeface="+mn-lt"/>
              </a:rPr>
              <a:t> her </a:t>
            </a:r>
            <a:r>
              <a:rPr lang="tr-TR" i="1" err="1">
                <a:solidFill>
                  <a:srgbClr val="242424"/>
                </a:solidFill>
                <a:ea typeface="+mn-lt"/>
                <a:cs typeface="+mn-lt"/>
              </a:rPr>
              <a:t>node</a:t>
            </a:r>
            <a:r>
              <a:rPr lang="tr-TR" i="1" dirty="0">
                <a:solidFill>
                  <a:srgbClr val="242424"/>
                </a:solidFill>
                <a:ea typeface="+mn-lt"/>
                <a:cs typeface="+mn-lt"/>
              </a:rPr>
              <a:t> çalışan bir </a:t>
            </a:r>
            <a:r>
              <a:rPr lang="tr-TR" i="1" err="1">
                <a:solidFill>
                  <a:srgbClr val="242424"/>
                </a:solidFill>
                <a:ea typeface="+mn-lt"/>
                <a:cs typeface="+mn-lt"/>
              </a:rPr>
              <a:t>agent’tır</a:t>
            </a:r>
            <a:r>
              <a:rPr lang="tr-TR" i="1" dirty="0">
                <a:solidFill>
                  <a:srgbClr val="242424"/>
                </a:solidFill>
                <a:ea typeface="+mn-lt"/>
                <a:cs typeface="+mn-lt"/>
              </a:rPr>
              <a:t>. </a:t>
            </a:r>
            <a:r>
              <a:rPr lang="tr-TR" i="1" err="1">
                <a:solidFill>
                  <a:srgbClr val="242424"/>
                </a:solidFill>
                <a:ea typeface="+mn-lt"/>
                <a:cs typeface="+mn-lt"/>
              </a:rPr>
              <a:t>Pod</a:t>
            </a:r>
            <a:r>
              <a:rPr lang="tr-TR" i="1" dirty="0">
                <a:solidFill>
                  <a:srgbClr val="242424"/>
                </a:solidFill>
                <a:ea typeface="+mn-lt"/>
                <a:cs typeface="+mn-lt"/>
              </a:rPr>
              <a:t> içerisinde tanımlanan </a:t>
            </a:r>
            <a:r>
              <a:rPr lang="tr-TR" i="1" err="1">
                <a:solidFill>
                  <a:srgbClr val="242424"/>
                </a:solidFill>
                <a:ea typeface="+mn-lt"/>
                <a:cs typeface="+mn-lt"/>
              </a:rPr>
              <a:t>container’ların</a:t>
            </a:r>
            <a:r>
              <a:rPr lang="tr-TR" i="1" dirty="0">
                <a:solidFill>
                  <a:srgbClr val="242424"/>
                </a:solidFill>
                <a:ea typeface="+mn-lt"/>
                <a:cs typeface="+mn-lt"/>
              </a:rPr>
              <a:t> çalıştırılmasını sağlar.</a:t>
            </a:r>
            <a:r>
              <a:rPr lang="tr-TR" dirty="0">
                <a:solidFill>
                  <a:srgbClr val="242424"/>
                </a:solidFill>
                <a:ea typeface="+mn-lt"/>
                <a:cs typeface="+mn-lt"/>
              </a:rPr>
              <a:t> </a:t>
            </a:r>
            <a:r>
              <a:rPr lang="tr-TR" err="1">
                <a:solidFill>
                  <a:srgbClr val="242424"/>
                </a:solidFill>
                <a:ea typeface="+mn-lt"/>
                <a:cs typeface="+mn-lt"/>
              </a:rPr>
              <a:t>Kubelet</a:t>
            </a:r>
            <a:r>
              <a:rPr lang="tr-TR" dirty="0">
                <a:solidFill>
                  <a:srgbClr val="242424"/>
                </a:solidFill>
                <a:ea typeface="+mn-lt"/>
                <a:cs typeface="+mn-lt"/>
              </a:rPr>
              <a:t>, çeşitli mekanizmalar aracılığıyla sağlanan bir dizi </a:t>
            </a:r>
            <a:r>
              <a:rPr lang="tr-TR" err="1">
                <a:solidFill>
                  <a:srgbClr val="242424"/>
                </a:solidFill>
                <a:ea typeface="+mn-lt"/>
                <a:cs typeface="+mn-lt"/>
              </a:rPr>
              <a:t>pod</a:t>
            </a:r>
            <a:r>
              <a:rPr lang="tr-TR" dirty="0">
                <a:solidFill>
                  <a:srgbClr val="242424"/>
                </a:solidFill>
                <a:ea typeface="+mn-lt"/>
                <a:cs typeface="+mn-lt"/>
              </a:rPr>
              <a:t> tanımı alır ve bu </a:t>
            </a:r>
            <a:r>
              <a:rPr lang="tr-TR" err="1">
                <a:solidFill>
                  <a:srgbClr val="242424"/>
                </a:solidFill>
                <a:ea typeface="+mn-lt"/>
                <a:cs typeface="+mn-lt"/>
              </a:rPr>
              <a:t>pod</a:t>
            </a:r>
            <a:r>
              <a:rPr lang="tr-TR" dirty="0">
                <a:solidFill>
                  <a:srgbClr val="242424"/>
                </a:solidFill>
                <a:ea typeface="+mn-lt"/>
                <a:cs typeface="+mn-lt"/>
              </a:rPr>
              <a:t> tanımında belirtilen </a:t>
            </a:r>
            <a:r>
              <a:rPr lang="tr-TR" err="1">
                <a:solidFill>
                  <a:srgbClr val="242424"/>
                </a:solidFill>
                <a:ea typeface="+mn-lt"/>
                <a:cs typeface="+mn-lt"/>
              </a:rPr>
              <a:t>container’ların</a:t>
            </a:r>
            <a:r>
              <a:rPr lang="tr-TR" dirty="0">
                <a:solidFill>
                  <a:srgbClr val="242424"/>
                </a:solidFill>
                <a:ea typeface="+mn-lt"/>
                <a:cs typeface="+mn-lt"/>
              </a:rPr>
              <a:t> çalışır durumda ve sağlıklı olmasını sağlar.</a:t>
            </a:r>
            <a:endParaRPr lang="tr-TR" dirty="0"/>
          </a:p>
          <a:p>
            <a:endParaRPr lang="tr-TR" dirty="0"/>
          </a:p>
        </p:txBody>
      </p:sp>
    </p:spTree>
    <p:extLst>
      <p:ext uri="{BB962C8B-B14F-4D97-AF65-F5344CB8AC3E}">
        <p14:creationId xmlns:p14="http://schemas.microsoft.com/office/powerpoint/2010/main" val="3666598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E1B501-3BB1-4CAB-D95F-BC7DC1DA769D}"/>
              </a:ext>
            </a:extLst>
          </p:cNvPr>
          <p:cNvSpPr>
            <a:spLocks noGrp="1"/>
          </p:cNvSpPr>
          <p:nvPr>
            <p:ph type="title"/>
          </p:nvPr>
        </p:nvSpPr>
        <p:spPr/>
        <p:txBody>
          <a:bodyPr/>
          <a:lstStyle/>
          <a:p>
            <a:r>
              <a:rPr lang="tr-TR" sz="2800" b="1" dirty="0" err="1">
                <a:solidFill>
                  <a:srgbClr val="242424"/>
                </a:solidFill>
              </a:rPr>
              <a:t>Kube-proxy</a:t>
            </a:r>
            <a:r>
              <a:rPr lang="tr-TR" sz="2800" b="1" dirty="0">
                <a:solidFill>
                  <a:srgbClr val="242424"/>
                </a:solidFill>
              </a:rPr>
              <a:t> (lojistikten sorumlu görevli)</a:t>
            </a:r>
            <a:endParaRPr lang="tr-TR" sz="2800"/>
          </a:p>
          <a:p>
            <a:endParaRPr lang="tr-TR" dirty="0"/>
          </a:p>
        </p:txBody>
      </p:sp>
      <p:sp>
        <p:nvSpPr>
          <p:cNvPr id="3" name="İçerik Yer Tutucusu 2">
            <a:extLst>
              <a:ext uri="{FF2B5EF4-FFF2-40B4-BE49-F238E27FC236}">
                <a16:creationId xmlns:a16="http://schemas.microsoft.com/office/drawing/2014/main" id="{9338F2C9-80B6-4661-A56D-6737B6AE0A36}"/>
              </a:ext>
            </a:extLst>
          </p:cNvPr>
          <p:cNvSpPr>
            <a:spLocks noGrp="1"/>
          </p:cNvSpPr>
          <p:nvPr>
            <p:ph idx="1"/>
          </p:nvPr>
        </p:nvSpPr>
        <p:spPr/>
        <p:txBody>
          <a:bodyPr vert="horz" lIns="91440" tIns="45720" rIns="91440" bIns="45720" rtlCol="0" anchor="t">
            <a:normAutofit/>
          </a:bodyPr>
          <a:lstStyle/>
          <a:p>
            <a:r>
              <a:rPr lang="tr-TR" err="1">
                <a:solidFill>
                  <a:srgbClr val="242424"/>
                </a:solidFill>
                <a:ea typeface="+mn-lt"/>
                <a:cs typeface="+mn-lt"/>
              </a:rPr>
              <a:t>Kubernetes</a:t>
            </a:r>
            <a:r>
              <a:rPr lang="tr-TR" dirty="0">
                <a:solidFill>
                  <a:srgbClr val="242424"/>
                </a:solidFill>
                <a:ea typeface="+mn-lt"/>
                <a:cs typeface="+mn-lt"/>
              </a:rPr>
              <a:t> </a:t>
            </a:r>
            <a:r>
              <a:rPr lang="tr-TR" b="1" err="1">
                <a:solidFill>
                  <a:srgbClr val="242424"/>
                </a:solidFill>
                <a:ea typeface="+mn-lt"/>
                <a:cs typeface="+mn-lt"/>
              </a:rPr>
              <a:t>network’u</a:t>
            </a:r>
            <a:r>
              <a:rPr lang="tr-TR" b="1" dirty="0">
                <a:solidFill>
                  <a:srgbClr val="242424"/>
                </a:solidFill>
                <a:ea typeface="+mn-lt"/>
                <a:cs typeface="+mn-lt"/>
              </a:rPr>
              <a:t> </a:t>
            </a:r>
            <a:r>
              <a:rPr lang="tr-TR" dirty="0">
                <a:solidFill>
                  <a:srgbClr val="242424"/>
                </a:solidFill>
                <a:ea typeface="+mn-lt"/>
                <a:cs typeface="+mn-lt"/>
              </a:rPr>
              <a:t>diyebiliriz. </a:t>
            </a:r>
            <a:r>
              <a:rPr lang="tr-TR" b="1" err="1">
                <a:solidFill>
                  <a:srgbClr val="242424"/>
                </a:solidFill>
                <a:ea typeface="+mn-lt"/>
                <a:cs typeface="+mn-lt"/>
              </a:rPr>
              <a:t>Pod’lara</a:t>
            </a:r>
            <a:r>
              <a:rPr lang="tr-TR" b="1" dirty="0">
                <a:solidFill>
                  <a:srgbClr val="242424"/>
                </a:solidFill>
                <a:ea typeface="+mn-lt"/>
                <a:cs typeface="+mn-lt"/>
              </a:rPr>
              <a:t> </a:t>
            </a:r>
            <a:r>
              <a:rPr lang="tr-TR" dirty="0">
                <a:solidFill>
                  <a:srgbClr val="242424"/>
                </a:solidFill>
                <a:ea typeface="+mn-lt"/>
                <a:cs typeface="+mn-lt"/>
              </a:rPr>
              <a:t>IP adresi </a:t>
            </a:r>
            <a:r>
              <a:rPr lang="tr-TR" err="1">
                <a:solidFill>
                  <a:srgbClr val="242424"/>
                </a:solidFill>
                <a:ea typeface="+mn-lt"/>
                <a:cs typeface="+mn-lt"/>
              </a:rPr>
              <a:t>kube</a:t>
            </a:r>
            <a:r>
              <a:rPr lang="tr-TR" dirty="0">
                <a:solidFill>
                  <a:srgbClr val="242424"/>
                </a:solidFill>
                <a:ea typeface="+mn-lt"/>
                <a:cs typeface="+mn-lt"/>
              </a:rPr>
              <a:t> </a:t>
            </a:r>
            <a:r>
              <a:rPr lang="tr-TR" err="1">
                <a:solidFill>
                  <a:srgbClr val="242424"/>
                </a:solidFill>
                <a:ea typeface="+mn-lt"/>
                <a:cs typeface="+mn-lt"/>
              </a:rPr>
              <a:t>proxy</a:t>
            </a:r>
            <a:r>
              <a:rPr lang="tr-TR" dirty="0">
                <a:solidFill>
                  <a:srgbClr val="242424"/>
                </a:solidFill>
                <a:ea typeface="+mn-lt"/>
                <a:cs typeface="+mn-lt"/>
              </a:rPr>
              <a:t> sayesinde atanır. </a:t>
            </a:r>
            <a:r>
              <a:rPr lang="tr-TR" err="1">
                <a:solidFill>
                  <a:srgbClr val="242424"/>
                </a:solidFill>
                <a:ea typeface="+mn-lt"/>
                <a:cs typeface="+mn-lt"/>
              </a:rPr>
              <a:t>Kube</a:t>
            </a:r>
            <a:r>
              <a:rPr lang="tr-TR" dirty="0">
                <a:solidFill>
                  <a:srgbClr val="242424"/>
                </a:solidFill>
                <a:ea typeface="+mn-lt"/>
                <a:cs typeface="+mn-lt"/>
              </a:rPr>
              <a:t> </a:t>
            </a:r>
            <a:r>
              <a:rPr lang="tr-TR" err="1">
                <a:solidFill>
                  <a:srgbClr val="242424"/>
                </a:solidFill>
                <a:ea typeface="+mn-lt"/>
                <a:cs typeface="+mn-lt"/>
              </a:rPr>
              <a:t>proxy</a:t>
            </a:r>
            <a:r>
              <a:rPr lang="tr-TR" dirty="0">
                <a:solidFill>
                  <a:srgbClr val="242424"/>
                </a:solidFill>
                <a:ea typeface="+mn-lt"/>
                <a:cs typeface="+mn-lt"/>
              </a:rPr>
              <a:t> ; servisin altındaki </a:t>
            </a:r>
            <a:r>
              <a:rPr lang="tr-TR" err="1">
                <a:solidFill>
                  <a:srgbClr val="242424"/>
                </a:solidFill>
                <a:ea typeface="+mn-lt"/>
                <a:cs typeface="+mn-lt"/>
              </a:rPr>
              <a:t>podlara</a:t>
            </a:r>
            <a:r>
              <a:rPr lang="tr-TR" dirty="0">
                <a:solidFill>
                  <a:srgbClr val="242424"/>
                </a:solidFill>
                <a:ea typeface="+mn-lt"/>
                <a:cs typeface="+mn-lt"/>
              </a:rPr>
              <a:t> </a:t>
            </a:r>
            <a:r>
              <a:rPr lang="tr-TR" b="1" err="1">
                <a:solidFill>
                  <a:srgbClr val="242424"/>
                </a:solidFill>
                <a:ea typeface="+mn-lt"/>
                <a:cs typeface="+mn-lt"/>
              </a:rPr>
              <a:t>load</a:t>
            </a:r>
            <a:r>
              <a:rPr lang="tr-TR" b="1" dirty="0">
                <a:solidFill>
                  <a:srgbClr val="242424"/>
                </a:solidFill>
                <a:ea typeface="+mn-lt"/>
                <a:cs typeface="+mn-lt"/>
              </a:rPr>
              <a:t> </a:t>
            </a:r>
            <a:r>
              <a:rPr lang="tr-TR" b="1" err="1">
                <a:solidFill>
                  <a:srgbClr val="242424"/>
                </a:solidFill>
                <a:ea typeface="+mn-lt"/>
                <a:cs typeface="+mn-lt"/>
              </a:rPr>
              <a:t>balancer</a:t>
            </a:r>
            <a:r>
              <a:rPr lang="tr-TR" b="1" dirty="0">
                <a:solidFill>
                  <a:srgbClr val="242424"/>
                </a:solidFill>
                <a:ea typeface="+mn-lt"/>
                <a:cs typeface="+mn-lt"/>
              </a:rPr>
              <a:t> </a:t>
            </a:r>
            <a:r>
              <a:rPr lang="tr-TR" dirty="0">
                <a:solidFill>
                  <a:srgbClr val="242424"/>
                </a:solidFill>
                <a:ea typeface="+mn-lt"/>
                <a:cs typeface="+mn-lt"/>
              </a:rPr>
              <a:t>özelliği sağlar. </a:t>
            </a:r>
            <a:r>
              <a:rPr lang="tr-TR" err="1">
                <a:solidFill>
                  <a:srgbClr val="242424"/>
                </a:solidFill>
                <a:ea typeface="+mn-lt"/>
                <a:cs typeface="+mn-lt"/>
              </a:rPr>
              <a:t>Kubernetes</a:t>
            </a:r>
            <a:r>
              <a:rPr lang="tr-TR" dirty="0">
                <a:solidFill>
                  <a:srgbClr val="242424"/>
                </a:solidFill>
                <a:ea typeface="+mn-lt"/>
                <a:cs typeface="+mn-lt"/>
              </a:rPr>
              <a:t> de </a:t>
            </a:r>
            <a:r>
              <a:rPr lang="tr-TR" err="1">
                <a:solidFill>
                  <a:srgbClr val="242424"/>
                </a:solidFill>
                <a:ea typeface="+mn-lt"/>
                <a:cs typeface="+mn-lt"/>
              </a:rPr>
              <a:t>pod</a:t>
            </a:r>
            <a:r>
              <a:rPr lang="tr-TR" dirty="0">
                <a:solidFill>
                  <a:srgbClr val="242424"/>
                </a:solidFill>
                <a:ea typeface="+mn-lt"/>
                <a:cs typeface="+mn-lt"/>
              </a:rPr>
              <a:t> içerisinde ki tüm </a:t>
            </a:r>
            <a:r>
              <a:rPr lang="tr-TR" err="1">
                <a:solidFill>
                  <a:srgbClr val="242424"/>
                </a:solidFill>
                <a:ea typeface="+mn-lt"/>
                <a:cs typeface="+mn-lt"/>
              </a:rPr>
              <a:t>containerlar</a:t>
            </a:r>
            <a:r>
              <a:rPr lang="tr-TR" dirty="0">
                <a:solidFill>
                  <a:srgbClr val="242424"/>
                </a:solidFill>
                <a:ea typeface="+mn-lt"/>
                <a:cs typeface="+mn-lt"/>
              </a:rPr>
              <a:t> tek</a:t>
            </a:r>
            <a:r>
              <a:rPr lang="tr-TR" b="1" dirty="0">
                <a:solidFill>
                  <a:srgbClr val="242424"/>
                </a:solidFill>
                <a:ea typeface="+mn-lt"/>
                <a:cs typeface="+mn-lt"/>
              </a:rPr>
              <a:t> IP (</a:t>
            </a:r>
            <a:r>
              <a:rPr lang="tr-TR" b="1" err="1">
                <a:solidFill>
                  <a:srgbClr val="242424"/>
                </a:solidFill>
                <a:ea typeface="+mn-lt"/>
                <a:cs typeface="+mn-lt"/>
              </a:rPr>
              <a:t>unique</a:t>
            </a:r>
            <a:r>
              <a:rPr lang="tr-TR" b="1" dirty="0">
                <a:solidFill>
                  <a:srgbClr val="242424"/>
                </a:solidFill>
                <a:ea typeface="+mn-lt"/>
                <a:cs typeface="+mn-lt"/>
              </a:rPr>
              <a:t>) atarlar</a:t>
            </a:r>
            <a:r>
              <a:rPr lang="tr-TR" sz="1500" dirty="0">
                <a:solidFill>
                  <a:srgbClr val="242424"/>
                </a:solidFill>
                <a:ea typeface="+mn-lt"/>
                <a:cs typeface="+mn-lt"/>
              </a:rPr>
              <a:t>. </a:t>
            </a:r>
            <a:r>
              <a:rPr lang="tr-TR" dirty="0">
                <a:solidFill>
                  <a:srgbClr val="242424"/>
                </a:solidFill>
                <a:ea typeface="+mn-lt"/>
                <a:cs typeface="+mn-lt"/>
              </a:rPr>
              <a:t>Oluşturulan </a:t>
            </a:r>
            <a:r>
              <a:rPr lang="tr-TR" err="1">
                <a:solidFill>
                  <a:srgbClr val="242424"/>
                </a:solidFill>
                <a:ea typeface="+mn-lt"/>
                <a:cs typeface="+mn-lt"/>
              </a:rPr>
              <a:t>pod’ların</a:t>
            </a:r>
            <a:r>
              <a:rPr lang="tr-TR" dirty="0">
                <a:solidFill>
                  <a:srgbClr val="242424"/>
                </a:solidFill>
                <a:ea typeface="+mn-lt"/>
                <a:cs typeface="+mn-lt"/>
              </a:rPr>
              <a:t> TCP,UDP ve SCTP trafik akışlarını yönetir, ağ kurallarını belirler ve yönetir. Kısacası network </a:t>
            </a:r>
            <a:r>
              <a:rPr lang="tr-TR" err="1">
                <a:solidFill>
                  <a:srgbClr val="242424"/>
                </a:solidFill>
                <a:ea typeface="+mn-lt"/>
                <a:cs typeface="+mn-lt"/>
              </a:rPr>
              <a:t>proxy</a:t>
            </a:r>
            <a:r>
              <a:rPr lang="tr-TR" dirty="0">
                <a:solidFill>
                  <a:srgbClr val="242424"/>
                </a:solidFill>
                <a:ea typeface="+mn-lt"/>
                <a:cs typeface="+mn-lt"/>
              </a:rPr>
              <a:t> görevi görür.</a:t>
            </a:r>
            <a:endParaRPr lang="tr-TR" dirty="0"/>
          </a:p>
        </p:txBody>
      </p:sp>
    </p:spTree>
    <p:extLst>
      <p:ext uri="{BB962C8B-B14F-4D97-AF65-F5344CB8AC3E}">
        <p14:creationId xmlns:p14="http://schemas.microsoft.com/office/powerpoint/2010/main" val="2855975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ekran görüntüsü, ekran, görüntüleme, yazı tipi içeren bir resim&#10;&#10;Açıklama otomatik olarak oluşturuldu">
            <a:extLst>
              <a:ext uri="{FF2B5EF4-FFF2-40B4-BE49-F238E27FC236}">
                <a16:creationId xmlns:a16="http://schemas.microsoft.com/office/drawing/2014/main" id="{0C9A71CC-91C8-870B-8FE6-71BC1D3AFFB1}"/>
              </a:ext>
            </a:extLst>
          </p:cNvPr>
          <p:cNvPicPr>
            <a:picLocks noGrp="1" noChangeAspect="1"/>
          </p:cNvPicPr>
          <p:nvPr>
            <p:ph idx="1"/>
          </p:nvPr>
        </p:nvPicPr>
        <p:blipFill>
          <a:blip r:embed="rId2"/>
          <a:srcRect l="1359" t="-52" r="-21" b="-110"/>
          <a:stretch/>
        </p:blipFill>
        <p:spPr>
          <a:xfrm>
            <a:off x="3924" y="21"/>
            <a:ext cx="12189826" cy="6860218"/>
          </a:xfrm>
          <a:prstGeom prst="rect">
            <a:avLst/>
          </a:prstGeom>
        </p:spPr>
      </p:pic>
    </p:spTree>
    <p:extLst>
      <p:ext uri="{BB962C8B-B14F-4D97-AF65-F5344CB8AC3E}">
        <p14:creationId xmlns:p14="http://schemas.microsoft.com/office/powerpoint/2010/main" val="736041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B88620-A1B3-A05A-D3BE-B429F162C6BD}"/>
              </a:ext>
            </a:extLst>
          </p:cNvPr>
          <p:cNvSpPr>
            <a:spLocks noGrp="1"/>
          </p:cNvSpPr>
          <p:nvPr>
            <p:ph type="title"/>
          </p:nvPr>
        </p:nvSpPr>
        <p:spPr/>
        <p:txBody>
          <a:bodyPr/>
          <a:lstStyle/>
          <a:p>
            <a:r>
              <a:rPr lang="tr-TR" dirty="0" err="1"/>
              <a:t>Kubernetes</a:t>
            </a:r>
            <a:r>
              <a:rPr lang="tr-TR" dirty="0"/>
              <a:t> Çözdüğü Noktalar</a:t>
            </a:r>
          </a:p>
        </p:txBody>
      </p:sp>
      <p:sp>
        <p:nvSpPr>
          <p:cNvPr id="3" name="İçerik Yer Tutucusu 2">
            <a:extLst>
              <a:ext uri="{FF2B5EF4-FFF2-40B4-BE49-F238E27FC236}">
                <a16:creationId xmlns:a16="http://schemas.microsoft.com/office/drawing/2014/main" id="{535DC97A-E4A0-364A-66DB-A860A0D999AC}"/>
              </a:ext>
            </a:extLst>
          </p:cNvPr>
          <p:cNvSpPr>
            <a:spLocks noGrp="1"/>
          </p:cNvSpPr>
          <p:nvPr>
            <p:ph idx="1"/>
          </p:nvPr>
        </p:nvSpPr>
        <p:spPr/>
        <p:txBody>
          <a:bodyPr vert="horz" lIns="91440" tIns="45720" rIns="91440" bIns="45720" rtlCol="0" anchor="t">
            <a:noAutofit/>
          </a:bodyPr>
          <a:lstStyle/>
          <a:p>
            <a:pPr marL="0" indent="0"/>
            <a:r>
              <a:rPr lang="tr-TR" sz="2400" dirty="0">
                <a:solidFill>
                  <a:srgbClr val="242424"/>
                </a:solidFill>
                <a:ea typeface="+mn-lt"/>
                <a:cs typeface="+mn-lt"/>
              </a:rPr>
              <a:t>Tüm alt yapıyı tek bir bütün olarak </a:t>
            </a:r>
            <a:r>
              <a:rPr lang="tr-TR" sz="2400" b="1" dirty="0">
                <a:solidFill>
                  <a:srgbClr val="242424"/>
                </a:solidFill>
                <a:ea typeface="+mn-lt"/>
                <a:cs typeface="+mn-lt"/>
              </a:rPr>
              <a:t>görmemize</a:t>
            </a:r>
            <a:r>
              <a:rPr lang="tr-TR" sz="2400" dirty="0">
                <a:solidFill>
                  <a:srgbClr val="242424"/>
                </a:solidFill>
                <a:ea typeface="+mn-lt"/>
                <a:cs typeface="+mn-lt"/>
              </a:rPr>
              <a:t>/</a:t>
            </a:r>
            <a:r>
              <a:rPr lang="tr-TR" sz="2400" b="1" dirty="0">
                <a:solidFill>
                  <a:srgbClr val="242424"/>
                </a:solidFill>
                <a:ea typeface="+mn-lt"/>
                <a:cs typeface="+mn-lt"/>
              </a:rPr>
              <a:t>yönetmemize </a:t>
            </a:r>
            <a:r>
              <a:rPr lang="tr-TR" sz="2400" dirty="0">
                <a:solidFill>
                  <a:srgbClr val="242424"/>
                </a:solidFill>
                <a:ea typeface="+mn-lt"/>
                <a:cs typeface="+mn-lt"/>
              </a:rPr>
              <a:t>olanak sağlıyor.</a:t>
            </a:r>
            <a:endParaRPr lang="tr-TR" sz="2400" dirty="0"/>
          </a:p>
          <a:p>
            <a:r>
              <a:rPr lang="tr-TR" sz="2400" dirty="0" err="1">
                <a:solidFill>
                  <a:srgbClr val="242424"/>
                </a:solidFill>
                <a:ea typeface="+mn-lt"/>
                <a:cs typeface="+mn-lt"/>
              </a:rPr>
              <a:t>Container’larda</a:t>
            </a:r>
            <a:r>
              <a:rPr lang="tr-TR" sz="2400" dirty="0">
                <a:solidFill>
                  <a:srgbClr val="242424"/>
                </a:solidFill>
                <a:ea typeface="+mn-lt"/>
                <a:cs typeface="+mn-lt"/>
              </a:rPr>
              <a:t> </a:t>
            </a:r>
            <a:r>
              <a:rPr lang="tr-TR" sz="2400" b="1" dirty="0" err="1">
                <a:solidFill>
                  <a:srgbClr val="242424"/>
                </a:solidFill>
                <a:ea typeface="+mn-lt"/>
                <a:cs typeface="+mn-lt"/>
              </a:rPr>
              <a:t>health</a:t>
            </a:r>
            <a:r>
              <a:rPr lang="tr-TR" sz="2400" b="1" dirty="0">
                <a:solidFill>
                  <a:srgbClr val="242424"/>
                </a:solidFill>
                <a:ea typeface="+mn-lt"/>
                <a:cs typeface="+mn-lt"/>
              </a:rPr>
              <a:t> </a:t>
            </a:r>
            <a:r>
              <a:rPr lang="tr-TR" sz="2400" b="1" dirty="0" err="1">
                <a:solidFill>
                  <a:srgbClr val="242424"/>
                </a:solidFill>
                <a:ea typeface="+mn-lt"/>
                <a:cs typeface="+mn-lt"/>
              </a:rPr>
              <a:t>check</a:t>
            </a:r>
            <a:r>
              <a:rPr lang="tr-TR" sz="2400" b="1" dirty="0">
                <a:solidFill>
                  <a:srgbClr val="242424"/>
                </a:solidFill>
                <a:ea typeface="+mn-lt"/>
                <a:cs typeface="+mn-lt"/>
              </a:rPr>
              <a:t> </a:t>
            </a:r>
            <a:r>
              <a:rPr lang="tr-TR" sz="2400" dirty="0">
                <a:solidFill>
                  <a:srgbClr val="242424"/>
                </a:solidFill>
                <a:ea typeface="+mn-lt"/>
                <a:cs typeface="+mn-lt"/>
              </a:rPr>
              <a:t>yaparak kontrollü çalışmasını sağlıyor.</a:t>
            </a:r>
            <a:endParaRPr lang="tr-TR" sz="2400" dirty="0"/>
          </a:p>
          <a:p>
            <a:r>
              <a:rPr lang="tr-TR" sz="2400" dirty="0" err="1">
                <a:solidFill>
                  <a:srgbClr val="242424"/>
                </a:solidFill>
                <a:ea typeface="+mn-lt"/>
                <a:cs typeface="+mn-lt"/>
              </a:rPr>
              <a:t>Pod</a:t>
            </a:r>
            <a:r>
              <a:rPr lang="tr-TR" sz="2400" dirty="0">
                <a:solidFill>
                  <a:srgbClr val="242424"/>
                </a:solidFill>
                <a:ea typeface="+mn-lt"/>
                <a:cs typeface="+mn-lt"/>
              </a:rPr>
              <a:t> fail olması durumunda yeni bir </a:t>
            </a:r>
            <a:r>
              <a:rPr lang="tr-TR" sz="2400" dirty="0" err="1">
                <a:solidFill>
                  <a:srgbClr val="242424"/>
                </a:solidFill>
                <a:ea typeface="+mn-lt"/>
                <a:cs typeface="+mn-lt"/>
              </a:rPr>
              <a:t>p</a:t>
            </a:r>
            <a:r>
              <a:rPr lang="tr-TR" sz="2400" b="1" dirty="0" err="1">
                <a:solidFill>
                  <a:srgbClr val="242424"/>
                </a:solidFill>
                <a:ea typeface="+mn-lt"/>
                <a:cs typeface="+mn-lt"/>
              </a:rPr>
              <a:t>od</a:t>
            </a:r>
            <a:r>
              <a:rPr lang="tr-TR" sz="2400" b="1" dirty="0">
                <a:solidFill>
                  <a:srgbClr val="242424"/>
                </a:solidFill>
                <a:ea typeface="+mn-lt"/>
                <a:cs typeface="+mn-lt"/>
              </a:rPr>
              <a:t> </a:t>
            </a:r>
            <a:r>
              <a:rPr lang="tr-TR" sz="2400" dirty="0">
                <a:solidFill>
                  <a:srgbClr val="242424"/>
                </a:solidFill>
                <a:ea typeface="+mn-lt"/>
                <a:cs typeface="+mn-lt"/>
              </a:rPr>
              <a:t>ayağa kaldırıyor.</a:t>
            </a:r>
            <a:endParaRPr lang="tr-TR" sz="2400" dirty="0"/>
          </a:p>
          <a:p>
            <a:r>
              <a:rPr lang="tr-TR" sz="2400" dirty="0" err="1">
                <a:solidFill>
                  <a:srgbClr val="242424"/>
                </a:solidFill>
                <a:ea typeface="+mn-lt"/>
                <a:cs typeface="+mn-lt"/>
              </a:rPr>
              <a:t>Maintenance</a:t>
            </a:r>
            <a:r>
              <a:rPr lang="tr-TR" sz="2400" dirty="0">
                <a:solidFill>
                  <a:srgbClr val="242424"/>
                </a:solidFill>
                <a:ea typeface="+mn-lt"/>
                <a:cs typeface="+mn-lt"/>
              </a:rPr>
              <a:t> yada </a:t>
            </a:r>
            <a:r>
              <a:rPr lang="tr-TR" sz="2400" b="1" dirty="0" err="1">
                <a:solidFill>
                  <a:srgbClr val="242424"/>
                </a:solidFill>
                <a:ea typeface="+mn-lt"/>
                <a:cs typeface="+mn-lt"/>
              </a:rPr>
              <a:t>failing</a:t>
            </a:r>
            <a:r>
              <a:rPr lang="tr-TR" sz="2400" b="1" dirty="0">
                <a:solidFill>
                  <a:srgbClr val="242424"/>
                </a:solidFill>
                <a:ea typeface="+mn-lt"/>
                <a:cs typeface="+mn-lt"/>
              </a:rPr>
              <a:t> </a:t>
            </a:r>
            <a:r>
              <a:rPr lang="tr-TR" sz="2400" dirty="0">
                <a:solidFill>
                  <a:srgbClr val="242424"/>
                </a:solidFill>
                <a:ea typeface="+mn-lt"/>
                <a:cs typeface="+mn-lt"/>
              </a:rPr>
              <a:t>durumlarında </a:t>
            </a:r>
            <a:r>
              <a:rPr lang="tr-TR" sz="2400" b="1" dirty="0">
                <a:solidFill>
                  <a:srgbClr val="242424"/>
                </a:solidFill>
                <a:ea typeface="+mn-lt"/>
                <a:cs typeface="+mn-lt"/>
              </a:rPr>
              <a:t>HA(High </a:t>
            </a:r>
            <a:r>
              <a:rPr lang="tr-TR" sz="2400" b="1" dirty="0" err="1">
                <a:solidFill>
                  <a:srgbClr val="242424"/>
                </a:solidFill>
                <a:ea typeface="+mn-lt"/>
                <a:cs typeface="+mn-lt"/>
              </a:rPr>
              <a:t>Availability</a:t>
            </a:r>
            <a:r>
              <a:rPr lang="tr-TR" sz="2400" b="1" dirty="0">
                <a:solidFill>
                  <a:srgbClr val="242424"/>
                </a:solidFill>
                <a:ea typeface="+mn-lt"/>
                <a:cs typeface="+mn-lt"/>
              </a:rPr>
              <a:t>) </a:t>
            </a:r>
            <a:r>
              <a:rPr lang="tr-TR" sz="2400" dirty="0">
                <a:solidFill>
                  <a:srgbClr val="242424"/>
                </a:solidFill>
                <a:ea typeface="+mn-lt"/>
                <a:cs typeface="+mn-lt"/>
              </a:rPr>
              <a:t>şeklinde bir </a:t>
            </a:r>
            <a:r>
              <a:rPr lang="tr-TR" sz="2400" dirty="0" err="1">
                <a:solidFill>
                  <a:srgbClr val="242424"/>
                </a:solidFill>
                <a:ea typeface="+mn-lt"/>
                <a:cs typeface="+mn-lt"/>
              </a:rPr>
              <a:t>node</a:t>
            </a:r>
            <a:r>
              <a:rPr lang="tr-TR" sz="2400" dirty="0">
                <a:solidFill>
                  <a:srgbClr val="242424"/>
                </a:solidFill>
                <a:ea typeface="+mn-lt"/>
                <a:cs typeface="+mn-lt"/>
              </a:rPr>
              <a:t> üzerindeki uygulamaları bir diğerine </a:t>
            </a:r>
            <a:r>
              <a:rPr lang="tr-TR" sz="2400" b="1" dirty="0">
                <a:solidFill>
                  <a:srgbClr val="242424"/>
                </a:solidFill>
                <a:ea typeface="+mn-lt"/>
                <a:cs typeface="+mn-lt"/>
              </a:rPr>
              <a:t>kesintisiz </a:t>
            </a:r>
            <a:r>
              <a:rPr lang="tr-TR" sz="2400" dirty="0">
                <a:solidFill>
                  <a:srgbClr val="242424"/>
                </a:solidFill>
                <a:ea typeface="+mn-lt"/>
                <a:cs typeface="+mn-lt"/>
              </a:rPr>
              <a:t>şekilde taşınmasını sağlıyor.</a:t>
            </a:r>
            <a:endParaRPr lang="tr-TR" sz="2400" dirty="0"/>
          </a:p>
          <a:p>
            <a:r>
              <a:rPr lang="tr-TR" sz="2400" dirty="0" err="1">
                <a:solidFill>
                  <a:srgbClr val="242424"/>
                </a:solidFill>
                <a:ea typeface="+mn-lt"/>
                <a:cs typeface="+mn-lt"/>
              </a:rPr>
              <a:t>Containerların</a:t>
            </a:r>
            <a:r>
              <a:rPr lang="tr-TR" sz="2400" dirty="0">
                <a:solidFill>
                  <a:srgbClr val="242424"/>
                </a:solidFill>
                <a:ea typeface="+mn-lt"/>
                <a:cs typeface="+mn-lt"/>
              </a:rPr>
              <a:t> belirlenen kriterlerde</a:t>
            </a:r>
            <a:r>
              <a:rPr lang="tr-TR" sz="2400" b="1" dirty="0">
                <a:solidFill>
                  <a:srgbClr val="242424"/>
                </a:solidFill>
                <a:ea typeface="+mn-lt"/>
                <a:cs typeface="+mn-lt"/>
              </a:rPr>
              <a:t> </a:t>
            </a:r>
            <a:r>
              <a:rPr lang="tr-TR" sz="2400" b="1" dirty="0" err="1">
                <a:solidFill>
                  <a:srgbClr val="242424"/>
                </a:solidFill>
                <a:ea typeface="+mn-lt"/>
                <a:cs typeface="+mn-lt"/>
              </a:rPr>
              <a:t>auto-scale</a:t>
            </a:r>
            <a:r>
              <a:rPr lang="tr-TR" sz="2400" dirty="0">
                <a:solidFill>
                  <a:srgbClr val="242424"/>
                </a:solidFill>
                <a:ea typeface="+mn-lt"/>
                <a:cs typeface="+mn-lt"/>
              </a:rPr>
              <a:t> edilmesini sağlıyor</a:t>
            </a:r>
            <a:endParaRPr lang="tr-TR" sz="2400" dirty="0"/>
          </a:p>
          <a:p>
            <a:r>
              <a:rPr lang="tr-TR" sz="2400" dirty="0">
                <a:solidFill>
                  <a:srgbClr val="242424"/>
                </a:solidFill>
                <a:ea typeface="+mn-lt"/>
                <a:cs typeface="+mn-lt"/>
              </a:rPr>
              <a:t>Yeni versiyonların herhangi bir kesinti olmadan </a:t>
            </a:r>
            <a:r>
              <a:rPr lang="tr-TR" sz="2400" b="1" dirty="0" err="1">
                <a:solidFill>
                  <a:srgbClr val="242424"/>
                </a:solidFill>
                <a:ea typeface="+mn-lt"/>
                <a:cs typeface="+mn-lt"/>
              </a:rPr>
              <a:t>deploy</a:t>
            </a:r>
            <a:r>
              <a:rPr lang="tr-TR" sz="2400" b="1" dirty="0">
                <a:solidFill>
                  <a:srgbClr val="242424"/>
                </a:solidFill>
                <a:ea typeface="+mn-lt"/>
                <a:cs typeface="+mn-lt"/>
              </a:rPr>
              <a:t> </a:t>
            </a:r>
            <a:r>
              <a:rPr lang="tr-TR" sz="2400" dirty="0">
                <a:solidFill>
                  <a:srgbClr val="242424"/>
                </a:solidFill>
                <a:ea typeface="+mn-lt"/>
                <a:cs typeface="+mn-lt"/>
              </a:rPr>
              <a:t>edilmesini sağlıyor.</a:t>
            </a:r>
            <a:endParaRPr lang="tr-TR" sz="2400" dirty="0"/>
          </a:p>
          <a:p>
            <a:r>
              <a:rPr lang="tr-TR" sz="2400" dirty="0" err="1">
                <a:solidFill>
                  <a:srgbClr val="242424"/>
                </a:solidFill>
                <a:ea typeface="+mn-lt"/>
                <a:cs typeface="+mn-lt"/>
              </a:rPr>
              <a:t>Containerlerin</a:t>
            </a:r>
            <a:r>
              <a:rPr lang="tr-TR" sz="2400" dirty="0">
                <a:solidFill>
                  <a:srgbClr val="242424"/>
                </a:solidFill>
                <a:ea typeface="+mn-lt"/>
                <a:cs typeface="+mn-lt"/>
              </a:rPr>
              <a:t> </a:t>
            </a:r>
            <a:r>
              <a:rPr lang="tr-TR" sz="2400" b="1" dirty="0">
                <a:solidFill>
                  <a:srgbClr val="242424"/>
                </a:solidFill>
                <a:ea typeface="+mn-lt"/>
                <a:cs typeface="+mn-lt"/>
              </a:rPr>
              <a:t>izole </a:t>
            </a:r>
            <a:r>
              <a:rPr lang="tr-TR" sz="2400" dirty="0">
                <a:solidFill>
                  <a:srgbClr val="242424"/>
                </a:solidFill>
                <a:ea typeface="+mn-lt"/>
                <a:cs typeface="+mn-lt"/>
              </a:rPr>
              <a:t>bir </a:t>
            </a:r>
            <a:r>
              <a:rPr lang="tr-TR" sz="2400" b="1" dirty="0">
                <a:solidFill>
                  <a:srgbClr val="242424"/>
                </a:solidFill>
                <a:ea typeface="+mn-lt"/>
                <a:cs typeface="+mn-lt"/>
              </a:rPr>
              <a:t>networkte </a:t>
            </a:r>
            <a:r>
              <a:rPr lang="tr-TR" sz="2400" dirty="0">
                <a:solidFill>
                  <a:srgbClr val="242424"/>
                </a:solidFill>
                <a:ea typeface="+mn-lt"/>
                <a:cs typeface="+mn-lt"/>
              </a:rPr>
              <a:t>haberleşmesini sağlıyor.</a:t>
            </a:r>
            <a:endParaRPr lang="tr-TR" sz="2400" dirty="0"/>
          </a:p>
          <a:p>
            <a:endParaRPr lang="tr-TR" sz="2400" dirty="0"/>
          </a:p>
        </p:txBody>
      </p:sp>
    </p:spTree>
    <p:extLst>
      <p:ext uri="{BB962C8B-B14F-4D97-AF65-F5344CB8AC3E}">
        <p14:creationId xmlns:p14="http://schemas.microsoft.com/office/powerpoint/2010/main" val="1740132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378E82-800B-45EC-DF15-027824A3B606}"/>
              </a:ext>
            </a:extLst>
          </p:cNvPr>
          <p:cNvSpPr>
            <a:spLocks noGrp="1"/>
          </p:cNvSpPr>
          <p:nvPr>
            <p:ph type="title"/>
          </p:nvPr>
        </p:nvSpPr>
        <p:spPr/>
        <p:txBody>
          <a:bodyPr/>
          <a:lstStyle/>
          <a:p>
            <a:r>
              <a:rPr lang="tr-TR" dirty="0" err="1"/>
              <a:t>Kubectl</a:t>
            </a:r>
            <a:r>
              <a:rPr lang="tr-TR" dirty="0"/>
              <a:t>  </a:t>
            </a:r>
          </a:p>
        </p:txBody>
      </p:sp>
      <p:sp>
        <p:nvSpPr>
          <p:cNvPr id="3" name="İçerik Yer Tutucusu 2">
            <a:extLst>
              <a:ext uri="{FF2B5EF4-FFF2-40B4-BE49-F238E27FC236}">
                <a16:creationId xmlns:a16="http://schemas.microsoft.com/office/drawing/2014/main" id="{49DB8CE9-28F0-31FE-AEA2-62CA87C80D18}"/>
              </a:ext>
            </a:extLst>
          </p:cNvPr>
          <p:cNvSpPr>
            <a:spLocks noGrp="1"/>
          </p:cNvSpPr>
          <p:nvPr>
            <p:ph idx="1"/>
          </p:nvPr>
        </p:nvSpPr>
        <p:spPr/>
        <p:txBody>
          <a:bodyPr vert="horz" lIns="91440" tIns="45720" rIns="91440" bIns="45720" rtlCol="0" anchor="t">
            <a:normAutofit/>
          </a:bodyPr>
          <a:lstStyle/>
          <a:p>
            <a:pPr marL="457200" indent="-457200"/>
            <a:r>
              <a:rPr lang="tr-TR" b="1" err="1">
                <a:ea typeface="+mn-lt"/>
                <a:cs typeface="+mn-lt"/>
              </a:rPr>
              <a:t>kubectl</a:t>
            </a:r>
            <a:r>
              <a:rPr lang="tr-TR" dirty="0">
                <a:ea typeface="+mn-lt"/>
                <a:cs typeface="+mn-lt"/>
              </a:rPr>
              <a:t>, </a:t>
            </a:r>
            <a:r>
              <a:rPr lang="tr-TR" err="1">
                <a:ea typeface="+mn-lt"/>
                <a:cs typeface="+mn-lt"/>
              </a:rPr>
              <a:t>Kubernetes</a:t>
            </a:r>
            <a:r>
              <a:rPr lang="tr-TR" dirty="0">
                <a:ea typeface="+mn-lt"/>
                <a:cs typeface="+mn-lt"/>
              </a:rPr>
              <a:t> kümelerini (</a:t>
            </a:r>
            <a:r>
              <a:rPr lang="tr-TR" err="1">
                <a:ea typeface="+mn-lt"/>
                <a:cs typeface="+mn-lt"/>
              </a:rPr>
              <a:t>clusters</a:t>
            </a:r>
            <a:r>
              <a:rPr lang="tr-TR" dirty="0">
                <a:ea typeface="+mn-lt"/>
                <a:cs typeface="+mn-lt"/>
              </a:rPr>
              <a:t>) yönetmek için kullanılan bir komut satırı aracıdır. </a:t>
            </a:r>
          </a:p>
          <a:p>
            <a:pPr marL="457200" indent="-457200"/>
            <a:r>
              <a:rPr lang="tr-TR" b="1" err="1">
                <a:ea typeface="+mn-lt"/>
                <a:cs typeface="+mn-lt"/>
              </a:rPr>
              <a:t>Kubernetes’e</a:t>
            </a:r>
            <a:r>
              <a:rPr lang="tr-TR" b="1" dirty="0">
                <a:ea typeface="+mn-lt"/>
                <a:cs typeface="+mn-lt"/>
              </a:rPr>
              <a:t> emir veren bir kontrol aracı</a:t>
            </a:r>
            <a:r>
              <a:rPr lang="tr-TR" dirty="0">
                <a:ea typeface="+mn-lt"/>
                <a:cs typeface="+mn-lt"/>
              </a:rPr>
              <a:t> gibi düşünebiliriz. Uygulamaları başlatmak, güncellemek, silmek, konteynerlerin durumunu görmek gibi işlemleri yapmak için </a:t>
            </a:r>
            <a:r>
              <a:rPr lang="tr-TR" err="1">
                <a:ea typeface="+mn-lt"/>
                <a:cs typeface="+mn-lt"/>
              </a:rPr>
              <a:t>kubectl</a:t>
            </a:r>
            <a:r>
              <a:rPr lang="tr-TR" dirty="0">
                <a:ea typeface="+mn-lt"/>
                <a:cs typeface="+mn-lt"/>
              </a:rPr>
              <a:t> komutlarını kullanırsınız.</a:t>
            </a:r>
          </a:p>
          <a:p>
            <a:pPr marL="285750" indent="-285750">
              <a:lnSpc>
                <a:spcPct val="100000"/>
              </a:lnSpc>
              <a:spcBef>
                <a:spcPts val="0"/>
              </a:spcBef>
            </a:pPr>
            <a:r>
              <a:rPr lang="en-US" sz="1800" dirty="0" err="1"/>
              <a:t>Kısaca</a:t>
            </a:r>
            <a:r>
              <a:rPr lang="en-US" sz="1800" dirty="0"/>
              <a:t>, </a:t>
            </a:r>
            <a:r>
              <a:rPr lang="en-US" sz="1800" b="1" dirty="0" err="1"/>
              <a:t>kubectl</a:t>
            </a:r>
            <a:r>
              <a:rPr lang="en-US" sz="1800" dirty="0"/>
              <a:t>, Kubernetes </a:t>
            </a:r>
            <a:r>
              <a:rPr lang="en-US" sz="1800" dirty="0" err="1"/>
              <a:t>ile</a:t>
            </a:r>
            <a:r>
              <a:rPr lang="en-US" sz="1800" dirty="0"/>
              <a:t> </a:t>
            </a:r>
            <a:r>
              <a:rPr lang="en-US" sz="1800" dirty="0" err="1"/>
              <a:t>iletişim</a:t>
            </a:r>
            <a:r>
              <a:rPr lang="en-US" sz="1800" dirty="0"/>
              <a:t> </a:t>
            </a:r>
            <a:r>
              <a:rPr lang="en-US" sz="1800" dirty="0" err="1"/>
              <a:t>kurmanın</a:t>
            </a:r>
            <a:r>
              <a:rPr lang="en-US" sz="1800" dirty="0"/>
              <a:t> </a:t>
            </a:r>
            <a:r>
              <a:rPr lang="en-US" sz="1800" dirty="0" err="1"/>
              <a:t>en</a:t>
            </a:r>
            <a:r>
              <a:rPr lang="en-US" sz="1800" dirty="0"/>
              <a:t> </a:t>
            </a:r>
            <a:r>
              <a:rPr lang="en-US" sz="1800" dirty="0" err="1"/>
              <a:t>temel</a:t>
            </a:r>
            <a:r>
              <a:rPr lang="en-US" sz="1800" dirty="0"/>
              <a:t> </a:t>
            </a:r>
            <a:r>
              <a:rPr lang="en-US" sz="1800" dirty="0" err="1"/>
              <a:t>yoludur</a:t>
            </a:r>
            <a:r>
              <a:rPr lang="en-US" sz="1800" dirty="0"/>
              <a:t>.</a:t>
            </a:r>
          </a:p>
          <a:p>
            <a:pPr marL="285750" indent="-285750">
              <a:lnSpc>
                <a:spcPct val="100000"/>
              </a:lnSpc>
              <a:spcBef>
                <a:spcPts val="0"/>
              </a:spcBef>
            </a:pPr>
            <a:endParaRPr lang="en-US" sz="1800" dirty="0"/>
          </a:p>
          <a:p>
            <a:pPr marL="285750" indent="-285750">
              <a:lnSpc>
                <a:spcPct val="100000"/>
              </a:lnSpc>
              <a:spcBef>
                <a:spcPts val="0"/>
              </a:spcBef>
            </a:pPr>
            <a:endParaRPr lang="en-US" sz="1800" dirty="0"/>
          </a:p>
          <a:p>
            <a:pPr marL="285750" indent="-285750">
              <a:lnSpc>
                <a:spcPct val="100000"/>
              </a:lnSpc>
              <a:spcBef>
                <a:spcPts val="0"/>
              </a:spcBef>
            </a:pPr>
            <a:endParaRPr lang="en-US" sz="1800" dirty="0"/>
          </a:p>
          <a:p>
            <a:pPr marL="285750" indent="-285750">
              <a:lnSpc>
                <a:spcPct val="100000"/>
              </a:lnSpc>
              <a:spcBef>
                <a:spcPts val="0"/>
              </a:spcBef>
            </a:pPr>
            <a:endParaRPr lang="en-US" sz="1800" dirty="0"/>
          </a:p>
          <a:p>
            <a:pPr marL="285750" indent="-285750">
              <a:lnSpc>
                <a:spcPct val="100000"/>
              </a:lnSpc>
              <a:spcBef>
                <a:spcPts val="0"/>
              </a:spcBef>
            </a:pPr>
            <a:endParaRPr lang="en-US" sz="1800" dirty="0"/>
          </a:p>
          <a:p>
            <a:pPr marL="285750" indent="-285750">
              <a:lnSpc>
                <a:spcPct val="100000"/>
              </a:lnSpc>
              <a:spcBef>
                <a:spcPts val="0"/>
              </a:spcBef>
            </a:pPr>
            <a:endParaRPr lang="en-US" sz="1800" dirty="0"/>
          </a:p>
          <a:p>
            <a:pPr marL="285750" indent="-285750">
              <a:lnSpc>
                <a:spcPct val="100000"/>
              </a:lnSpc>
              <a:spcBef>
                <a:spcPts val="0"/>
              </a:spcBef>
            </a:pPr>
            <a:endParaRPr lang="en-US" sz="1800" dirty="0"/>
          </a:p>
          <a:p>
            <a:pPr marL="457200" indent="-457200"/>
            <a:endParaRPr lang="tr-TR" dirty="0"/>
          </a:p>
        </p:txBody>
      </p:sp>
    </p:spTree>
    <p:extLst>
      <p:ext uri="{BB962C8B-B14F-4D97-AF65-F5344CB8AC3E}">
        <p14:creationId xmlns:p14="http://schemas.microsoft.com/office/powerpoint/2010/main" val="6234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73B1C0-CDEA-176D-7499-59A1F100CA73}"/>
              </a:ext>
            </a:extLst>
          </p:cNvPr>
          <p:cNvSpPr>
            <a:spLocks noGrp="1"/>
          </p:cNvSpPr>
          <p:nvPr>
            <p:ph type="title"/>
          </p:nvPr>
        </p:nvSpPr>
        <p:spPr/>
        <p:txBody>
          <a:bodyPr/>
          <a:lstStyle/>
          <a:p>
            <a:r>
              <a:rPr lang="tr-TR" dirty="0"/>
              <a:t>Nasıl Çalışır ?</a:t>
            </a:r>
          </a:p>
        </p:txBody>
      </p:sp>
      <p:sp>
        <p:nvSpPr>
          <p:cNvPr id="3" name="İçerik Yer Tutucusu 2">
            <a:extLst>
              <a:ext uri="{FF2B5EF4-FFF2-40B4-BE49-F238E27FC236}">
                <a16:creationId xmlns:a16="http://schemas.microsoft.com/office/drawing/2014/main" id="{B487616F-D0F8-EFC5-A196-C2DCCBDB7583}"/>
              </a:ext>
            </a:extLst>
          </p:cNvPr>
          <p:cNvSpPr>
            <a:spLocks noGrp="1"/>
          </p:cNvSpPr>
          <p:nvPr>
            <p:ph idx="1"/>
          </p:nvPr>
        </p:nvSpPr>
        <p:spPr/>
        <p:txBody>
          <a:bodyPr vert="horz" lIns="91440" tIns="45720" rIns="91440" bIns="45720" rtlCol="0" anchor="t">
            <a:normAutofit/>
          </a:bodyPr>
          <a:lstStyle/>
          <a:p>
            <a:r>
              <a:rPr lang="tr-TR" dirty="0" err="1">
                <a:ea typeface="+mn-lt"/>
                <a:cs typeface="+mn-lt"/>
              </a:rPr>
              <a:t>kubectl’i</a:t>
            </a:r>
            <a:r>
              <a:rPr lang="tr-TR" dirty="0">
                <a:ea typeface="+mn-lt"/>
                <a:cs typeface="+mn-lt"/>
              </a:rPr>
              <a:t> bir restoranın garsonu gibi düşünebilirsin:</a:t>
            </a:r>
          </a:p>
          <a:p>
            <a:pPr marL="0" indent="0">
              <a:buNone/>
            </a:pPr>
            <a:r>
              <a:rPr lang="tr-TR">
                <a:ea typeface="+mn-lt"/>
                <a:cs typeface="+mn-lt"/>
              </a:rPr>
              <a:t>Sen sipariş verirsin (</a:t>
            </a:r>
            <a:r>
              <a:rPr lang="tr-TR" err="1">
                <a:ea typeface="+mn-lt"/>
                <a:cs typeface="+mn-lt"/>
              </a:rPr>
              <a:t>kubectl</a:t>
            </a:r>
            <a:r>
              <a:rPr lang="tr-TR">
                <a:ea typeface="+mn-lt"/>
                <a:cs typeface="+mn-lt"/>
              </a:rPr>
              <a:t> komutları).</a:t>
            </a:r>
            <a:endParaRPr lang="tr-TR" dirty="0">
              <a:ea typeface="+mn-lt"/>
              <a:cs typeface="+mn-lt"/>
            </a:endParaRPr>
          </a:p>
          <a:p>
            <a:pPr marL="0" indent="0">
              <a:buNone/>
            </a:pPr>
            <a:r>
              <a:rPr lang="tr-TR">
                <a:ea typeface="+mn-lt"/>
                <a:cs typeface="+mn-lt"/>
              </a:rPr>
              <a:t>Garson (</a:t>
            </a:r>
            <a:r>
              <a:rPr lang="tr-TR" err="1">
                <a:ea typeface="+mn-lt"/>
                <a:cs typeface="+mn-lt"/>
              </a:rPr>
              <a:t>kubectl</a:t>
            </a:r>
            <a:r>
              <a:rPr lang="tr-TR">
                <a:ea typeface="+mn-lt"/>
                <a:cs typeface="+mn-lt"/>
              </a:rPr>
              <a:t>) bu siparişi mutfağa (Kubernetes API Server) iletir.</a:t>
            </a:r>
            <a:endParaRPr lang="tr-TR"/>
          </a:p>
          <a:p>
            <a:pPr marL="0" indent="0">
              <a:buNone/>
            </a:pPr>
            <a:r>
              <a:rPr lang="tr-TR">
                <a:ea typeface="+mn-lt"/>
                <a:cs typeface="+mn-lt"/>
              </a:rPr>
              <a:t>Mutfağın işi, doğru yemeği hazırlayıp (</a:t>
            </a:r>
            <a:r>
              <a:rPr lang="tr-TR" err="1">
                <a:ea typeface="+mn-lt"/>
                <a:cs typeface="+mn-lt"/>
              </a:rPr>
              <a:t>desired</a:t>
            </a:r>
            <a:r>
              <a:rPr lang="tr-TR">
                <a:ea typeface="+mn-lt"/>
                <a:cs typeface="+mn-lt"/>
              </a:rPr>
              <a:t> </a:t>
            </a:r>
            <a:r>
              <a:rPr lang="tr-TR" err="1">
                <a:ea typeface="+mn-lt"/>
                <a:cs typeface="+mn-lt"/>
              </a:rPr>
              <a:t>state</a:t>
            </a:r>
            <a:r>
              <a:rPr lang="tr-TR">
                <a:ea typeface="+mn-lt"/>
                <a:cs typeface="+mn-lt"/>
              </a:rPr>
              <a:t>) masaya ulaştırmaktır.</a:t>
            </a:r>
            <a:endParaRPr lang="tr-TR"/>
          </a:p>
          <a:p>
            <a:pPr marL="0" indent="0">
              <a:buNone/>
            </a:pPr>
            <a:r>
              <a:rPr lang="tr-TR">
                <a:ea typeface="+mn-lt"/>
                <a:cs typeface="+mn-lt"/>
              </a:rPr>
              <a:t>Eğer bir şey eksik ya da yanlışsa, garson tekrar mutfağa talimat verir ve istediğin duruma ulaşılana kadar işi düzeltir.</a:t>
            </a:r>
            <a:endParaRPr lang="tr-TR"/>
          </a:p>
          <a:p>
            <a:endParaRPr lang="tr-TR" dirty="0">
              <a:ea typeface="+mn-lt"/>
              <a:cs typeface="+mn-lt"/>
            </a:endParaRPr>
          </a:p>
        </p:txBody>
      </p:sp>
    </p:spTree>
    <p:extLst>
      <p:ext uri="{BB962C8B-B14F-4D97-AF65-F5344CB8AC3E}">
        <p14:creationId xmlns:p14="http://schemas.microsoft.com/office/powerpoint/2010/main" val="3936221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ekran görüntüsü, diyagram, tasarım içeren bir resim&#10;&#10;Açıklama otomatik olarak oluşturuldu">
            <a:extLst>
              <a:ext uri="{FF2B5EF4-FFF2-40B4-BE49-F238E27FC236}">
                <a16:creationId xmlns:a16="http://schemas.microsoft.com/office/drawing/2014/main" id="{F6C2CC30-B904-BD6B-CDCB-1ABB39CBD762}"/>
              </a:ext>
            </a:extLst>
          </p:cNvPr>
          <p:cNvPicPr>
            <a:picLocks noGrp="1" noChangeAspect="1"/>
          </p:cNvPicPr>
          <p:nvPr>
            <p:ph idx="1"/>
          </p:nvPr>
        </p:nvPicPr>
        <p:blipFill>
          <a:blip r:embed="rId2"/>
          <a:stretch>
            <a:fillRect/>
          </a:stretch>
        </p:blipFill>
        <p:spPr>
          <a:xfrm>
            <a:off x="3976111" y="124424"/>
            <a:ext cx="4747777" cy="621158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5510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11E82C-0A5C-74D4-27AA-BFFC314D5436}"/>
              </a:ext>
            </a:extLst>
          </p:cNvPr>
          <p:cNvSpPr>
            <a:spLocks noGrp="1"/>
          </p:cNvSpPr>
          <p:nvPr>
            <p:ph type="title"/>
          </p:nvPr>
        </p:nvSpPr>
        <p:spPr>
          <a:xfrm>
            <a:off x="5801810" y="5528398"/>
            <a:ext cx="10515600" cy="1325563"/>
          </a:xfrm>
        </p:spPr>
        <p:txBody>
          <a:bodyPr/>
          <a:lstStyle/>
          <a:p>
            <a:endParaRPr lang="tr-TR" dirty="0"/>
          </a:p>
        </p:txBody>
      </p:sp>
      <p:pic>
        <p:nvPicPr>
          <p:cNvPr id="4" name="İçerik Yer Tutucusu 3" descr="metin, ekran görüntüsü, menü içeren bir resim&#10;&#10;Açıklama otomatik olarak oluşturuldu">
            <a:extLst>
              <a:ext uri="{FF2B5EF4-FFF2-40B4-BE49-F238E27FC236}">
                <a16:creationId xmlns:a16="http://schemas.microsoft.com/office/drawing/2014/main" id="{63F7A39F-40DB-5C71-5492-5117F2974964}"/>
              </a:ext>
            </a:extLst>
          </p:cNvPr>
          <p:cNvPicPr>
            <a:picLocks noGrp="1" noChangeAspect="1"/>
          </p:cNvPicPr>
          <p:nvPr>
            <p:ph idx="1"/>
          </p:nvPr>
        </p:nvPicPr>
        <p:blipFill>
          <a:blip r:embed="rId2"/>
          <a:stretch>
            <a:fillRect/>
          </a:stretch>
        </p:blipFill>
        <p:spPr>
          <a:xfrm>
            <a:off x="407284" y="1397"/>
            <a:ext cx="7962900" cy="3524250"/>
          </a:xfrm>
        </p:spPr>
      </p:pic>
      <p:pic>
        <p:nvPicPr>
          <p:cNvPr id="5" name="Resim 4" descr="metin, ekran görüntüsü, yazı tipi içeren bir resim&#10;&#10;Açıklama otomatik olarak oluşturuldu">
            <a:extLst>
              <a:ext uri="{FF2B5EF4-FFF2-40B4-BE49-F238E27FC236}">
                <a16:creationId xmlns:a16="http://schemas.microsoft.com/office/drawing/2014/main" id="{3C9EF219-DD63-99B4-B0A8-9DB84C00BBE3}"/>
              </a:ext>
            </a:extLst>
          </p:cNvPr>
          <p:cNvPicPr>
            <a:picLocks noChangeAspect="1"/>
          </p:cNvPicPr>
          <p:nvPr/>
        </p:nvPicPr>
        <p:blipFill>
          <a:blip r:embed="rId3"/>
          <a:stretch>
            <a:fillRect/>
          </a:stretch>
        </p:blipFill>
        <p:spPr>
          <a:xfrm>
            <a:off x="405114" y="3428436"/>
            <a:ext cx="11777241" cy="1525128"/>
          </a:xfrm>
          <a:prstGeom prst="rect">
            <a:avLst/>
          </a:prstGeom>
        </p:spPr>
      </p:pic>
    </p:spTree>
    <p:extLst>
      <p:ext uri="{BB962C8B-B14F-4D97-AF65-F5344CB8AC3E}">
        <p14:creationId xmlns:p14="http://schemas.microsoft.com/office/powerpoint/2010/main" val="3800153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metin, ekran görüntüsü, yazı tipi içeren bir resim&#10;&#10;Açıklama otomatik olarak oluşturuldu">
            <a:extLst>
              <a:ext uri="{FF2B5EF4-FFF2-40B4-BE49-F238E27FC236}">
                <a16:creationId xmlns:a16="http://schemas.microsoft.com/office/drawing/2014/main" id="{3617D287-CDA7-5AC6-89FC-889E24B0AF95}"/>
              </a:ext>
            </a:extLst>
          </p:cNvPr>
          <p:cNvPicPr>
            <a:picLocks noGrp="1" noChangeAspect="1"/>
          </p:cNvPicPr>
          <p:nvPr>
            <p:ph idx="1"/>
          </p:nvPr>
        </p:nvPicPr>
        <p:blipFill>
          <a:blip r:embed="rId2"/>
          <a:stretch>
            <a:fillRect/>
          </a:stretch>
        </p:blipFill>
        <p:spPr>
          <a:xfrm>
            <a:off x="212950" y="362364"/>
            <a:ext cx="8315516" cy="4351338"/>
          </a:xfrm>
        </p:spPr>
      </p:pic>
      <p:pic>
        <p:nvPicPr>
          <p:cNvPr id="5" name="Resim 4" descr="metin, ekran görüntüsü, yazı tipi içeren bir resim&#10;&#10;Açıklama otomatik olarak oluşturuldu">
            <a:extLst>
              <a:ext uri="{FF2B5EF4-FFF2-40B4-BE49-F238E27FC236}">
                <a16:creationId xmlns:a16="http://schemas.microsoft.com/office/drawing/2014/main" id="{3353F7D0-3408-3125-BF8F-E9EE3B41EBB4}"/>
              </a:ext>
            </a:extLst>
          </p:cNvPr>
          <p:cNvPicPr>
            <a:picLocks noChangeAspect="1"/>
          </p:cNvPicPr>
          <p:nvPr/>
        </p:nvPicPr>
        <p:blipFill>
          <a:blip r:embed="rId3"/>
          <a:stretch>
            <a:fillRect/>
          </a:stretch>
        </p:blipFill>
        <p:spPr>
          <a:xfrm>
            <a:off x="6003594" y="2839933"/>
            <a:ext cx="6186798" cy="4018314"/>
          </a:xfrm>
          <a:prstGeom prst="rect">
            <a:avLst/>
          </a:prstGeom>
        </p:spPr>
      </p:pic>
    </p:spTree>
    <p:extLst>
      <p:ext uri="{BB962C8B-B14F-4D97-AF65-F5344CB8AC3E}">
        <p14:creationId xmlns:p14="http://schemas.microsoft.com/office/powerpoint/2010/main" val="1672575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37AE7E-198D-CA3A-2673-D78BA0309F8F}"/>
              </a:ext>
            </a:extLst>
          </p:cNvPr>
          <p:cNvSpPr>
            <a:spLocks noGrp="1"/>
          </p:cNvSpPr>
          <p:nvPr>
            <p:ph type="title"/>
          </p:nvPr>
        </p:nvSpPr>
        <p:spPr>
          <a:xfrm>
            <a:off x="664580" y="-97863"/>
            <a:ext cx="10515600" cy="1325563"/>
          </a:xfrm>
        </p:spPr>
        <p:txBody>
          <a:bodyPr/>
          <a:lstStyle/>
          <a:p>
            <a:r>
              <a:rPr lang="tr-TR" sz="3600" err="1"/>
              <a:t>Kubernetes</a:t>
            </a:r>
            <a:r>
              <a:rPr lang="tr-TR" sz="3600" dirty="0"/>
              <a:t> Cluster kurmak için;</a:t>
            </a:r>
            <a:br>
              <a:rPr lang="tr-TR" sz="3600" dirty="0"/>
            </a:br>
            <a:r>
              <a:rPr lang="tr-TR" sz="3600" dirty="0"/>
              <a:t>Test ve Geliştirme                       </a:t>
            </a:r>
            <a:r>
              <a:rPr lang="tr-TR" sz="3600" err="1"/>
              <a:t>Production</a:t>
            </a:r>
            <a:endParaRPr lang="tr-TR" sz="3600"/>
          </a:p>
        </p:txBody>
      </p:sp>
      <p:pic>
        <p:nvPicPr>
          <p:cNvPr id="4" name="İçerik Yer Tutucusu 3" descr="logo, grafik, simge, sembol, yazı tipi içeren bir resim&#10;&#10;Açıklama otomatik olarak oluşturuldu">
            <a:extLst>
              <a:ext uri="{FF2B5EF4-FFF2-40B4-BE49-F238E27FC236}">
                <a16:creationId xmlns:a16="http://schemas.microsoft.com/office/drawing/2014/main" id="{BCD67B4B-ED98-6CE8-7B29-7666B67E21EA}"/>
              </a:ext>
            </a:extLst>
          </p:cNvPr>
          <p:cNvPicPr>
            <a:picLocks noGrp="1" noChangeAspect="1"/>
          </p:cNvPicPr>
          <p:nvPr>
            <p:ph idx="1"/>
          </p:nvPr>
        </p:nvPicPr>
        <p:blipFill>
          <a:blip r:embed="rId2"/>
          <a:srcRect t="622" r="-243"/>
          <a:stretch/>
        </p:blipFill>
        <p:spPr>
          <a:xfrm>
            <a:off x="665438" y="1066742"/>
            <a:ext cx="4487646" cy="1306270"/>
          </a:xfrm>
        </p:spPr>
      </p:pic>
      <p:sp>
        <p:nvSpPr>
          <p:cNvPr id="7" name="Başlık 1">
            <a:extLst>
              <a:ext uri="{FF2B5EF4-FFF2-40B4-BE49-F238E27FC236}">
                <a16:creationId xmlns:a16="http://schemas.microsoft.com/office/drawing/2014/main" id="{2A91CB2D-CAFC-7235-5DF4-D244ACAF3AD2}"/>
              </a:ext>
            </a:extLst>
          </p:cNvPr>
          <p:cNvSpPr txBox="1">
            <a:spLocks/>
          </p:cNvSpPr>
          <p:nvPr/>
        </p:nvSpPr>
        <p:spPr>
          <a:xfrm>
            <a:off x="664029" y="3859439"/>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err="1">
                <a:ea typeface="+mj-lt"/>
                <a:cs typeface="+mj-lt"/>
              </a:rPr>
              <a:t>Minikube</a:t>
            </a:r>
            <a:r>
              <a:rPr lang="tr-TR" dirty="0">
                <a:ea typeface="+mj-lt"/>
                <a:cs typeface="+mj-lt"/>
              </a:rPr>
              <a:t> sayesinde tek bir makinede </a:t>
            </a:r>
            <a:r>
              <a:rPr lang="tr-TR" dirty="0" err="1">
                <a:ea typeface="+mj-lt"/>
                <a:cs typeface="+mj-lt"/>
              </a:rPr>
              <a:t>Kubernetes’i</a:t>
            </a:r>
            <a:r>
              <a:rPr lang="tr-TR" dirty="0">
                <a:ea typeface="+mj-lt"/>
                <a:cs typeface="+mj-lt"/>
              </a:rPr>
              <a:t> test edebilir, geliştirme ortamlarında kullanabilir ve eğitim amaçlı öğrenme ortamları oluşturabilirsin.</a:t>
            </a:r>
            <a:endParaRPr lang="tr-TR" dirty="0"/>
          </a:p>
        </p:txBody>
      </p:sp>
      <p:sp>
        <p:nvSpPr>
          <p:cNvPr id="8" name="Metin kutusu 7">
            <a:extLst>
              <a:ext uri="{FF2B5EF4-FFF2-40B4-BE49-F238E27FC236}">
                <a16:creationId xmlns:a16="http://schemas.microsoft.com/office/drawing/2014/main" id="{E7EABCB8-8FAB-C546-9283-B4B98D494282}"/>
              </a:ext>
            </a:extLst>
          </p:cNvPr>
          <p:cNvSpPr txBox="1"/>
          <p:nvPr/>
        </p:nvSpPr>
        <p:spPr>
          <a:xfrm>
            <a:off x="663615" y="5187387"/>
            <a:ext cx="108647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Tek Node’lu Kubernetes Cluster</a:t>
            </a:r>
            <a:br>
              <a:rPr lang="en-US"/>
            </a:br>
            <a:r>
              <a:rPr lang="en-US"/>
              <a:t>Minikube, tek bir node içeren bir Kubernetes cluster oluşturur. Bu node, hem </a:t>
            </a:r>
            <a:r>
              <a:rPr lang="en-US" b="1"/>
              <a:t>master</a:t>
            </a:r>
            <a:r>
              <a:rPr lang="en-US"/>
              <a:t> hem de </a:t>
            </a:r>
            <a:r>
              <a:rPr lang="en-US" b="1"/>
              <a:t>worker</a:t>
            </a:r>
            <a:r>
              <a:rPr lang="en-US"/>
              <a:t> olarak davranır.</a:t>
            </a:r>
          </a:p>
        </p:txBody>
      </p:sp>
      <p:pic>
        <p:nvPicPr>
          <p:cNvPr id="9" name="Resim 8" descr="simge, sembol, logo, yazı tipi, grafik içeren bir resim&#10;&#10;Açıklama otomatik olarak oluşturuldu">
            <a:extLst>
              <a:ext uri="{FF2B5EF4-FFF2-40B4-BE49-F238E27FC236}">
                <a16:creationId xmlns:a16="http://schemas.microsoft.com/office/drawing/2014/main" id="{652802FB-FF29-5C5D-C5BD-C51F4A66C737}"/>
              </a:ext>
            </a:extLst>
          </p:cNvPr>
          <p:cNvPicPr>
            <a:picLocks noChangeAspect="1"/>
          </p:cNvPicPr>
          <p:nvPr/>
        </p:nvPicPr>
        <p:blipFill>
          <a:blip r:embed="rId3"/>
          <a:stretch>
            <a:fillRect/>
          </a:stretch>
        </p:blipFill>
        <p:spPr>
          <a:xfrm>
            <a:off x="7023722" y="1451356"/>
            <a:ext cx="1751998" cy="1524604"/>
          </a:xfrm>
          <a:prstGeom prst="rect">
            <a:avLst/>
          </a:prstGeom>
        </p:spPr>
      </p:pic>
      <p:pic>
        <p:nvPicPr>
          <p:cNvPr id="10" name="Resim 9" descr="logo, yazı tipi, grafik, simge, sembol içeren bir resim&#10;&#10;Açıklama otomatik olarak oluşturuldu">
            <a:extLst>
              <a:ext uri="{FF2B5EF4-FFF2-40B4-BE49-F238E27FC236}">
                <a16:creationId xmlns:a16="http://schemas.microsoft.com/office/drawing/2014/main" id="{80735278-DC7C-8801-CFD9-3006CE6D2693}"/>
              </a:ext>
            </a:extLst>
          </p:cNvPr>
          <p:cNvPicPr>
            <a:picLocks noChangeAspect="1"/>
          </p:cNvPicPr>
          <p:nvPr/>
        </p:nvPicPr>
        <p:blipFill>
          <a:blip r:embed="rId4"/>
          <a:stretch>
            <a:fillRect/>
          </a:stretch>
        </p:blipFill>
        <p:spPr>
          <a:xfrm>
            <a:off x="9251307" y="1454672"/>
            <a:ext cx="1714500" cy="2000250"/>
          </a:xfrm>
          <a:prstGeom prst="rect">
            <a:avLst/>
          </a:prstGeom>
        </p:spPr>
      </p:pic>
      <p:pic>
        <p:nvPicPr>
          <p:cNvPr id="11" name="Resim 10" descr="metin, logo, yazı tipi, grafik içeren bir resim&#10;&#10;Açıklama otomatik olarak oluşturuldu">
            <a:extLst>
              <a:ext uri="{FF2B5EF4-FFF2-40B4-BE49-F238E27FC236}">
                <a16:creationId xmlns:a16="http://schemas.microsoft.com/office/drawing/2014/main" id="{1A87C10D-E711-E90E-F503-B68F99181A4E}"/>
              </a:ext>
            </a:extLst>
          </p:cNvPr>
          <p:cNvPicPr>
            <a:picLocks noChangeAspect="1"/>
          </p:cNvPicPr>
          <p:nvPr/>
        </p:nvPicPr>
        <p:blipFill>
          <a:blip r:embed="rId5"/>
          <a:stretch>
            <a:fillRect/>
          </a:stretch>
        </p:blipFill>
        <p:spPr>
          <a:xfrm>
            <a:off x="651076" y="2454495"/>
            <a:ext cx="2035216" cy="1100199"/>
          </a:xfrm>
          <a:prstGeom prst="rect">
            <a:avLst/>
          </a:prstGeom>
        </p:spPr>
      </p:pic>
    </p:spTree>
    <p:extLst>
      <p:ext uri="{BB962C8B-B14F-4D97-AF65-F5344CB8AC3E}">
        <p14:creationId xmlns:p14="http://schemas.microsoft.com/office/powerpoint/2010/main" val="3319489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136DD7-3430-95EC-0007-796B033C1ADB}"/>
              </a:ext>
            </a:extLst>
          </p:cNvPr>
          <p:cNvSpPr>
            <a:spLocks noGrp="1"/>
          </p:cNvSpPr>
          <p:nvPr>
            <p:ph type="title"/>
          </p:nvPr>
        </p:nvSpPr>
        <p:spPr/>
        <p:txBody>
          <a:bodyPr/>
          <a:lstStyle/>
          <a:p>
            <a:r>
              <a:rPr lang="tr-TR" dirty="0" err="1"/>
              <a:t>Kubectl</a:t>
            </a:r>
            <a:r>
              <a:rPr lang="tr-TR" dirty="0"/>
              <a:t> </a:t>
            </a:r>
            <a:r>
              <a:rPr lang="tr-TR" dirty="0" err="1"/>
              <a:t>Config</a:t>
            </a:r>
          </a:p>
        </p:txBody>
      </p:sp>
      <p:sp>
        <p:nvSpPr>
          <p:cNvPr id="3" name="İçerik Yer Tutucusu 2">
            <a:extLst>
              <a:ext uri="{FF2B5EF4-FFF2-40B4-BE49-F238E27FC236}">
                <a16:creationId xmlns:a16="http://schemas.microsoft.com/office/drawing/2014/main" id="{E1D51E11-00B3-1538-A3CA-FA9F1940C02E}"/>
              </a:ext>
            </a:extLst>
          </p:cNvPr>
          <p:cNvSpPr>
            <a:spLocks noGrp="1"/>
          </p:cNvSpPr>
          <p:nvPr>
            <p:ph idx="1"/>
          </p:nvPr>
        </p:nvSpPr>
        <p:spPr/>
        <p:txBody>
          <a:bodyPr vert="horz" lIns="91440" tIns="45720" rIns="91440" bIns="45720" rtlCol="0" anchor="t">
            <a:normAutofit/>
          </a:bodyPr>
          <a:lstStyle/>
          <a:p>
            <a:pPr marL="0" indent="0"/>
            <a:r>
              <a:rPr lang="tr-TR" dirty="0" err="1">
                <a:solidFill>
                  <a:srgbClr val="1F2328"/>
                </a:solidFill>
                <a:ea typeface="+mn-lt"/>
                <a:cs typeface="+mn-lt"/>
              </a:rPr>
              <a:t>kubectl</a:t>
            </a:r>
            <a:r>
              <a:rPr lang="tr-TR" dirty="0">
                <a:solidFill>
                  <a:srgbClr val="1F2328"/>
                </a:solidFill>
                <a:ea typeface="+mn-lt"/>
                <a:cs typeface="+mn-lt"/>
              </a:rPr>
              <a:t> aracı bağlanacağı </a:t>
            </a:r>
            <a:r>
              <a:rPr lang="tr-TR" dirty="0" err="1">
                <a:solidFill>
                  <a:srgbClr val="1F2328"/>
                </a:solidFill>
                <a:ea typeface="+mn-lt"/>
                <a:cs typeface="+mn-lt"/>
              </a:rPr>
              <a:t>Kubernetes</a:t>
            </a:r>
            <a:r>
              <a:rPr lang="tr-TR" dirty="0">
                <a:solidFill>
                  <a:srgbClr val="1F2328"/>
                </a:solidFill>
                <a:ea typeface="+mn-lt"/>
                <a:cs typeface="+mn-lt"/>
              </a:rPr>
              <a:t> </a:t>
            </a:r>
            <a:r>
              <a:rPr lang="tr-TR" dirty="0" err="1">
                <a:solidFill>
                  <a:srgbClr val="1F2328"/>
                </a:solidFill>
                <a:ea typeface="+mn-lt"/>
                <a:cs typeface="+mn-lt"/>
              </a:rPr>
              <a:t>cluster</a:t>
            </a:r>
            <a:r>
              <a:rPr lang="tr-TR" dirty="0">
                <a:solidFill>
                  <a:srgbClr val="1F2328"/>
                </a:solidFill>
                <a:ea typeface="+mn-lt"/>
                <a:cs typeface="+mn-lt"/>
              </a:rPr>
              <a:t> bilgilerine </a:t>
            </a:r>
            <a:r>
              <a:rPr lang="tr-TR" dirty="0" err="1">
                <a:solidFill>
                  <a:srgbClr val="1F2328"/>
                </a:solidFill>
                <a:ea typeface="+mn-lt"/>
                <a:cs typeface="+mn-lt"/>
              </a:rPr>
              <a:t>config</a:t>
            </a:r>
            <a:r>
              <a:rPr lang="tr-TR" dirty="0">
                <a:solidFill>
                  <a:srgbClr val="1F2328"/>
                </a:solidFill>
                <a:ea typeface="+mn-lt"/>
                <a:cs typeface="+mn-lt"/>
              </a:rPr>
              <a:t> dosyaları üzerinden erişir,</a:t>
            </a:r>
            <a:endParaRPr lang="tr-TR" dirty="0"/>
          </a:p>
          <a:p>
            <a:r>
              <a:rPr lang="tr-TR" dirty="0" err="1">
                <a:solidFill>
                  <a:srgbClr val="1F2328"/>
                </a:solidFill>
                <a:ea typeface="+mn-lt"/>
                <a:cs typeface="+mn-lt"/>
              </a:rPr>
              <a:t>Config</a:t>
            </a:r>
            <a:r>
              <a:rPr lang="tr-TR" dirty="0">
                <a:solidFill>
                  <a:srgbClr val="1F2328"/>
                </a:solidFill>
                <a:ea typeface="+mn-lt"/>
                <a:cs typeface="+mn-lt"/>
              </a:rPr>
              <a:t> dosyasında </a:t>
            </a:r>
            <a:r>
              <a:rPr lang="tr-TR" dirty="0" err="1">
                <a:solidFill>
                  <a:srgbClr val="1F2328"/>
                </a:solidFill>
                <a:latin typeface="Consolas"/>
              </a:rPr>
              <a:t>context</a:t>
            </a:r>
            <a:r>
              <a:rPr lang="tr-TR" dirty="0">
                <a:solidFill>
                  <a:srgbClr val="1F2328"/>
                </a:solidFill>
                <a:ea typeface="+mn-lt"/>
                <a:cs typeface="+mn-lt"/>
              </a:rPr>
              <a:t> ile bağlanılacak </a:t>
            </a:r>
            <a:r>
              <a:rPr lang="tr-TR" dirty="0" err="1">
                <a:solidFill>
                  <a:srgbClr val="1F2328"/>
                </a:solidFill>
                <a:ea typeface="+mn-lt"/>
                <a:cs typeface="+mn-lt"/>
              </a:rPr>
              <a:t>cluster</a:t>
            </a:r>
            <a:r>
              <a:rPr lang="tr-TR" dirty="0">
                <a:solidFill>
                  <a:srgbClr val="1F2328"/>
                </a:solidFill>
                <a:ea typeface="+mn-lt"/>
                <a:cs typeface="+mn-lt"/>
              </a:rPr>
              <a:t> bilgisini ve kullanıcı bilgilerini </a:t>
            </a:r>
            <a:r>
              <a:rPr lang="tr-TR" dirty="0" err="1">
                <a:solidFill>
                  <a:srgbClr val="1F2328"/>
                </a:solidFill>
                <a:ea typeface="+mn-lt"/>
                <a:cs typeface="+mn-lt"/>
              </a:rPr>
              <a:t>autherization</a:t>
            </a:r>
            <a:r>
              <a:rPr lang="tr-TR" dirty="0">
                <a:solidFill>
                  <a:srgbClr val="1F2328"/>
                </a:solidFill>
                <a:ea typeface="+mn-lt"/>
                <a:cs typeface="+mn-lt"/>
              </a:rPr>
              <a:t> için oluşturur.</a:t>
            </a:r>
            <a:endParaRPr lang="tr-TR" dirty="0"/>
          </a:p>
          <a:p>
            <a:r>
              <a:rPr lang="tr-TR" dirty="0">
                <a:solidFill>
                  <a:srgbClr val="1F2328"/>
                </a:solidFill>
                <a:ea typeface="+mn-lt"/>
                <a:cs typeface="+mn-lt"/>
              </a:rPr>
              <a:t>Varsayılan olarak </a:t>
            </a:r>
            <a:r>
              <a:rPr lang="tr-TR" dirty="0">
                <a:solidFill>
                  <a:srgbClr val="1F2328"/>
                </a:solidFill>
                <a:latin typeface="Consolas"/>
              </a:rPr>
              <a:t>~/.</a:t>
            </a:r>
            <a:r>
              <a:rPr lang="tr-TR" dirty="0" err="1">
                <a:solidFill>
                  <a:srgbClr val="1F2328"/>
                </a:solidFill>
                <a:latin typeface="Consolas"/>
              </a:rPr>
              <a:t>kube</a:t>
            </a:r>
            <a:r>
              <a:rPr lang="tr-TR" dirty="0">
                <a:solidFill>
                  <a:srgbClr val="1F2328"/>
                </a:solidFill>
                <a:latin typeface="Consolas"/>
              </a:rPr>
              <a:t>/</a:t>
            </a:r>
            <a:r>
              <a:rPr lang="tr-TR" dirty="0" err="1">
                <a:solidFill>
                  <a:srgbClr val="1F2328"/>
                </a:solidFill>
                <a:latin typeface="Consolas"/>
              </a:rPr>
              <a:t>config</a:t>
            </a:r>
            <a:r>
              <a:rPr lang="tr-TR" dirty="0">
                <a:solidFill>
                  <a:srgbClr val="1F2328"/>
                </a:solidFill>
                <a:ea typeface="+mn-lt"/>
                <a:cs typeface="+mn-lt"/>
              </a:rPr>
              <a:t> dosyasına bakar</a:t>
            </a:r>
            <a:endParaRPr lang="tr-TR" dirty="0"/>
          </a:p>
          <a:p>
            <a:endParaRPr lang="tr-TR" dirty="0"/>
          </a:p>
        </p:txBody>
      </p:sp>
    </p:spTree>
    <p:extLst>
      <p:ext uri="{BB962C8B-B14F-4D97-AF65-F5344CB8AC3E}">
        <p14:creationId xmlns:p14="http://schemas.microsoft.com/office/powerpoint/2010/main" val="1280291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accent1">
              <a:lumMod val="50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C894EB4-B9DF-E857-E661-02FF0A68ED6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Kubernetes objeleri</a:t>
            </a:r>
          </a:p>
        </p:txBody>
      </p:sp>
      <p:pic>
        <p:nvPicPr>
          <p:cNvPr id="4" name="İçerik Yer Tutucusu 3" descr="ekran görüntüsü, meneviş mavisi, metin, mavi içeren bir resim&#10;&#10;Açıklama otomatik olarak oluşturuldu">
            <a:extLst>
              <a:ext uri="{FF2B5EF4-FFF2-40B4-BE49-F238E27FC236}">
                <a16:creationId xmlns:a16="http://schemas.microsoft.com/office/drawing/2014/main" id="{69C071E3-F730-2CB1-D161-93269F15E04C}"/>
              </a:ext>
            </a:extLst>
          </p:cNvPr>
          <p:cNvPicPr>
            <a:picLocks noGrp="1" noChangeAspect="1"/>
          </p:cNvPicPr>
          <p:nvPr>
            <p:ph idx="1"/>
          </p:nvPr>
        </p:nvPicPr>
        <p:blipFill>
          <a:blip r:embed="rId2"/>
          <a:stretch>
            <a:fillRect/>
          </a:stretch>
        </p:blipFill>
        <p:spPr>
          <a:xfrm>
            <a:off x="4386421" y="421423"/>
            <a:ext cx="7804946" cy="6017773"/>
          </a:xfrm>
          <a:prstGeom prst="rect">
            <a:avLst/>
          </a:prstGeom>
        </p:spPr>
      </p:pic>
    </p:spTree>
    <p:extLst>
      <p:ext uri="{BB962C8B-B14F-4D97-AF65-F5344CB8AC3E}">
        <p14:creationId xmlns:p14="http://schemas.microsoft.com/office/powerpoint/2010/main" val="2837126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68C0B2-E8B5-BEE7-FA6C-54BB5C93B1F7}"/>
              </a:ext>
            </a:extLst>
          </p:cNvPr>
          <p:cNvSpPr>
            <a:spLocks noGrp="1"/>
          </p:cNvSpPr>
          <p:nvPr>
            <p:ph type="title"/>
          </p:nvPr>
        </p:nvSpPr>
        <p:spPr/>
        <p:txBody>
          <a:bodyPr/>
          <a:lstStyle/>
          <a:p>
            <a:r>
              <a:rPr lang="tr-TR" dirty="0" err="1"/>
              <a:t>Kubernetes</a:t>
            </a:r>
            <a:r>
              <a:rPr lang="tr-TR" dirty="0"/>
              <a:t> Bileşenleri:</a:t>
            </a:r>
          </a:p>
        </p:txBody>
      </p:sp>
      <p:sp>
        <p:nvSpPr>
          <p:cNvPr id="3" name="İçerik Yer Tutucusu 2">
            <a:extLst>
              <a:ext uri="{FF2B5EF4-FFF2-40B4-BE49-F238E27FC236}">
                <a16:creationId xmlns:a16="http://schemas.microsoft.com/office/drawing/2014/main" id="{5E52FC9B-0052-E474-3483-A6D9B1BD642A}"/>
              </a:ext>
            </a:extLst>
          </p:cNvPr>
          <p:cNvSpPr>
            <a:spLocks noGrp="1"/>
          </p:cNvSpPr>
          <p:nvPr>
            <p:ph idx="1"/>
          </p:nvPr>
        </p:nvSpPr>
        <p:spPr/>
        <p:txBody>
          <a:bodyPr vert="horz" lIns="91440" tIns="45720" rIns="91440" bIns="45720" rtlCol="0" anchor="t">
            <a:normAutofit/>
          </a:bodyPr>
          <a:lstStyle/>
          <a:p>
            <a:pPr marL="0" indent="0"/>
            <a:r>
              <a:rPr lang="tr-TR" b="1" dirty="0" err="1">
                <a:solidFill>
                  <a:srgbClr val="212529"/>
                </a:solidFill>
                <a:latin typeface="system-ui"/>
              </a:rPr>
              <a:t>Pod</a:t>
            </a:r>
            <a:r>
              <a:rPr lang="tr-TR" dirty="0">
                <a:solidFill>
                  <a:srgbClr val="212529"/>
                </a:solidFill>
                <a:latin typeface="system-ui"/>
              </a:rPr>
              <a:t> – </a:t>
            </a:r>
            <a:r>
              <a:rPr lang="tr-TR" dirty="0" err="1">
                <a:solidFill>
                  <a:srgbClr val="212529"/>
                </a:solidFill>
                <a:latin typeface="system-ui"/>
              </a:rPr>
              <a:t>Container</a:t>
            </a:r>
            <a:r>
              <a:rPr lang="tr-TR" dirty="0">
                <a:solidFill>
                  <a:srgbClr val="212529"/>
                </a:solidFill>
                <a:latin typeface="system-ui"/>
              </a:rPr>
              <a:t>/Uygulamalar yer alır.</a:t>
            </a:r>
            <a:endParaRPr lang="tr-TR" dirty="0"/>
          </a:p>
          <a:p>
            <a:r>
              <a:rPr lang="tr-TR" b="1" dirty="0">
                <a:solidFill>
                  <a:srgbClr val="212529"/>
                </a:solidFill>
                <a:latin typeface="system-ui"/>
              </a:rPr>
              <a:t>Deployment</a:t>
            </a:r>
            <a:r>
              <a:rPr lang="tr-TR" dirty="0">
                <a:solidFill>
                  <a:srgbClr val="212529"/>
                </a:solidFill>
                <a:latin typeface="system-ui"/>
              </a:rPr>
              <a:t> – </a:t>
            </a:r>
            <a:r>
              <a:rPr lang="tr-TR" dirty="0" err="1">
                <a:solidFill>
                  <a:srgbClr val="212529"/>
                </a:solidFill>
                <a:latin typeface="system-ui"/>
              </a:rPr>
              <a:t>Pod</a:t>
            </a:r>
            <a:r>
              <a:rPr lang="tr-TR" dirty="0">
                <a:solidFill>
                  <a:srgbClr val="212529"/>
                </a:solidFill>
                <a:latin typeface="system-ui"/>
              </a:rPr>
              <a:t> oluşturma tanımları yer alır.</a:t>
            </a:r>
            <a:endParaRPr lang="tr-TR" dirty="0"/>
          </a:p>
          <a:p>
            <a:r>
              <a:rPr lang="tr-TR" b="1" dirty="0">
                <a:solidFill>
                  <a:srgbClr val="212529"/>
                </a:solidFill>
                <a:latin typeface="system-ui"/>
              </a:rPr>
              <a:t>Service</a:t>
            </a:r>
            <a:r>
              <a:rPr lang="tr-TR" dirty="0">
                <a:solidFill>
                  <a:srgbClr val="212529"/>
                </a:solidFill>
                <a:latin typeface="system-ui"/>
              </a:rPr>
              <a:t> – </a:t>
            </a:r>
            <a:r>
              <a:rPr lang="tr-TR" dirty="0" err="1">
                <a:solidFill>
                  <a:srgbClr val="212529"/>
                </a:solidFill>
                <a:latin typeface="system-ui"/>
              </a:rPr>
              <a:t>Pod</a:t>
            </a:r>
            <a:r>
              <a:rPr lang="tr-TR" dirty="0">
                <a:solidFill>
                  <a:srgbClr val="212529"/>
                </a:solidFill>
                <a:latin typeface="system-ui"/>
              </a:rPr>
              <a:t> erişim bilgileri yer alır.</a:t>
            </a:r>
            <a:endParaRPr lang="tr-TR" dirty="0"/>
          </a:p>
          <a:p>
            <a:r>
              <a:rPr lang="tr-TR" b="1" dirty="0" err="1">
                <a:solidFill>
                  <a:srgbClr val="212529"/>
                </a:solidFill>
                <a:latin typeface="system-ui"/>
              </a:rPr>
              <a:t>Ingress</a:t>
            </a:r>
            <a:r>
              <a:rPr lang="tr-TR" dirty="0">
                <a:solidFill>
                  <a:srgbClr val="212529"/>
                </a:solidFill>
                <a:latin typeface="system-ui"/>
              </a:rPr>
              <a:t> – Uygulama/</a:t>
            </a:r>
            <a:r>
              <a:rPr lang="tr-TR" dirty="0" err="1">
                <a:solidFill>
                  <a:srgbClr val="212529"/>
                </a:solidFill>
                <a:latin typeface="system-ui"/>
              </a:rPr>
              <a:t>Pod</a:t>
            </a:r>
            <a:r>
              <a:rPr lang="tr-TR" dirty="0">
                <a:solidFill>
                  <a:srgbClr val="212529"/>
                </a:solidFill>
                <a:latin typeface="system-ui"/>
              </a:rPr>
              <a:t> trafiğini yönlendirir.</a:t>
            </a:r>
            <a:endParaRPr lang="tr-TR" dirty="0"/>
          </a:p>
          <a:p>
            <a:r>
              <a:rPr lang="tr-TR" b="1" dirty="0" err="1">
                <a:solidFill>
                  <a:srgbClr val="212529"/>
                </a:solidFill>
                <a:latin typeface="system-ui"/>
              </a:rPr>
              <a:t>ConfigMap</a:t>
            </a:r>
            <a:r>
              <a:rPr lang="tr-TR" dirty="0">
                <a:solidFill>
                  <a:srgbClr val="212529"/>
                </a:solidFill>
                <a:latin typeface="system-ui"/>
              </a:rPr>
              <a:t> – Uygulamaya ait ayarlar yer alır.</a:t>
            </a:r>
            <a:endParaRPr lang="tr-TR" dirty="0"/>
          </a:p>
          <a:p>
            <a:r>
              <a:rPr lang="tr-TR" b="1" dirty="0" err="1">
                <a:solidFill>
                  <a:srgbClr val="212529"/>
                </a:solidFill>
                <a:latin typeface="system-ui"/>
              </a:rPr>
              <a:t>Secrets</a:t>
            </a:r>
            <a:r>
              <a:rPr lang="tr-TR" dirty="0">
                <a:solidFill>
                  <a:srgbClr val="212529"/>
                </a:solidFill>
                <a:latin typeface="system-ui"/>
              </a:rPr>
              <a:t> – Uygulamaya ait bilgiler </a:t>
            </a:r>
            <a:r>
              <a:rPr lang="tr-TR" b="1" dirty="0">
                <a:solidFill>
                  <a:srgbClr val="212529"/>
                </a:solidFill>
                <a:latin typeface="system-ui"/>
              </a:rPr>
              <a:t>base64</a:t>
            </a:r>
            <a:r>
              <a:rPr lang="tr-TR" dirty="0">
                <a:solidFill>
                  <a:srgbClr val="212529"/>
                </a:solidFill>
                <a:latin typeface="system-ui"/>
              </a:rPr>
              <a:t> formatında yer alır.</a:t>
            </a:r>
            <a:endParaRPr lang="tr-TR" dirty="0"/>
          </a:p>
          <a:p>
            <a:r>
              <a:rPr lang="tr-TR" b="1" dirty="0" err="1">
                <a:solidFill>
                  <a:srgbClr val="212529"/>
                </a:solidFill>
                <a:latin typeface="system-ui"/>
              </a:rPr>
              <a:t>Volumes</a:t>
            </a:r>
            <a:r>
              <a:rPr lang="tr-TR" dirty="0">
                <a:solidFill>
                  <a:srgbClr val="212529"/>
                </a:solidFill>
                <a:latin typeface="system-ui"/>
              </a:rPr>
              <a:t> – Uygulamaya ait kalıcı veri tanımları yer alır.</a:t>
            </a:r>
            <a:endParaRPr lang="tr-TR" dirty="0"/>
          </a:p>
          <a:p>
            <a:r>
              <a:rPr lang="tr-TR" b="1" dirty="0" err="1">
                <a:solidFill>
                  <a:srgbClr val="212529"/>
                </a:solidFill>
                <a:latin typeface="system-ui"/>
              </a:rPr>
              <a:t>StatefulSet</a:t>
            </a:r>
            <a:r>
              <a:rPr lang="tr-TR" dirty="0">
                <a:solidFill>
                  <a:srgbClr val="212529"/>
                </a:solidFill>
                <a:latin typeface="system-ui"/>
              </a:rPr>
              <a:t> – Verilerin kalıcı olduğu uygulamalarda kullanılır.</a:t>
            </a:r>
            <a:endParaRPr lang="tr-TR" dirty="0"/>
          </a:p>
          <a:p>
            <a:endParaRPr lang="tr-TR" dirty="0"/>
          </a:p>
        </p:txBody>
      </p:sp>
    </p:spTree>
    <p:extLst>
      <p:ext uri="{BB962C8B-B14F-4D97-AF65-F5344CB8AC3E}">
        <p14:creationId xmlns:p14="http://schemas.microsoft.com/office/powerpoint/2010/main" val="243141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2238B1-1E19-6586-0807-97BC8066AEB4}"/>
              </a:ext>
            </a:extLst>
          </p:cNvPr>
          <p:cNvSpPr>
            <a:spLocks noGrp="1"/>
          </p:cNvSpPr>
          <p:nvPr>
            <p:ph type="title"/>
          </p:nvPr>
        </p:nvSpPr>
        <p:spPr/>
        <p:txBody>
          <a:bodyPr/>
          <a:lstStyle/>
          <a:p>
            <a:r>
              <a:rPr lang="tr-TR" dirty="0" err="1"/>
              <a:t>Pod</a:t>
            </a:r>
          </a:p>
        </p:txBody>
      </p:sp>
      <p:sp>
        <p:nvSpPr>
          <p:cNvPr id="3" name="İçerik Yer Tutucusu 2">
            <a:extLst>
              <a:ext uri="{FF2B5EF4-FFF2-40B4-BE49-F238E27FC236}">
                <a16:creationId xmlns:a16="http://schemas.microsoft.com/office/drawing/2014/main" id="{8E1A5569-A7F7-8C36-FC5B-D146CF82E1BB}"/>
              </a:ext>
            </a:extLst>
          </p:cNvPr>
          <p:cNvSpPr>
            <a:spLocks noGrp="1"/>
          </p:cNvSpPr>
          <p:nvPr>
            <p:ph idx="1"/>
          </p:nvPr>
        </p:nvSpPr>
        <p:spPr/>
        <p:txBody>
          <a:bodyPr vert="horz" lIns="91440" tIns="45720" rIns="91440" bIns="45720" rtlCol="0" anchor="t">
            <a:normAutofit/>
          </a:bodyPr>
          <a:lstStyle/>
          <a:p>
            <a:r>
              <a:rPr lang="tr-TR" sz="2000" b="1" err="1">
                <a:solidFill>
                  <a:srgbClr val="242424"/>
                </a:solidFill>
                <a:ea typeface="+mn-lt"/>
                <a:cs typeface="+mn-lt"/>
              </a:rPr>
              <a:t>Container</a:t>
            </a:r>
            <a:r>
              <a:rPr lang="tr-TR" sz="2000" err="1">
                <a:solidFill>
                  <a:srgbClr val="242424"/>
                </a:solidFill>
                <a:ea typeface="+mn-lt"/>
                <a:cs typeface="+mn-lt"/>
              </a:rPr>
              <a:t>‘ların</a:t>
            </a:r>
            <a:r>
              <a:rPr lang="tr-TR" sz="2000" dirty="0">
                <a:solidFill>
                  <a:srgbClr val="242424"/>
                </a:solidFill>
                <a:ea typeface="+mn-lt"/>
                <a:cs typeface="+mn-lt"/>
              </a:rPr>
              <a:t> çalışma alanı diyebilir. En </a:t>
            </a:r>
            <a:r>
              <a:rPr lang="tr-TR" sz="2000" b="1" dirty="0">
                <a:solidFill>
                  <a:srgbClr val="242424"/>
                </a:solidFill>
                <a:ea typeface="+mn-lt"/>
                <a:cs typeface="+mn-lt"/>
              </a:rPr>
              <a:t>küçük atanabilir </a:t>
            </a:r>
            <a:r>
              <a:rPr lang="tr-TR" sz="2000" dirty="0">
                <a:solidFill>
                  <a:srgbClr val="242424"/>
                </a:solidFill>
                <a:ea typeface="+mn-lt"/>
                <a:cs typeface="+mn-lt"/>
              </a:rPr>
              <a:t>birimdir. Kendilerine has </a:t>
            </a:r>
            <a:r>
              <a:rPr lang="tr-TR" sz="2000" b="1" dirty="0">
                <a:solidFill>
                  <a:srgbClr val="242424"/>
                </a:solidFill>
                <a:ea typeface="+mn-lt"/>
                <a:cs typeface="+mn-lt"/>
              </a:rPr>
              <a:t>IP’leri</a:t>
            </a:r>
            <a:r>
              <a:rPr lang="tr-TR" sz="2000" dirty="0">
                <a:solidFill>
                  <a:srgbClr val="242424"/>
                </a:solidFill>
                <a:ea typeface="+mn-lt"/>
                <a:cs typeface="+mn-lt"/>
              </a:rPr>
              <a:t> vardır. Bir </a:t>
            </a:r>
            <a:r>
              <a:rPr lang="tr-TR" sz="2000" err="1">
                <a:solidFill>
                  <a:srgbClr val="242424"/>
                </a:solidFill>
                <a:ea typeface="+mn-lt"/>
                <a:cs typeface="+mn-lt"/>
              </a:rPr>
              <a:t>pod</a:t>
            </a:r>
            <a:r>
              <a:rPr lang="tr-TR" sz="2000" dirty="0">
                <a:solidFill>
                  <a:srgbClr val="242424"/>
                </a:solidFill>
                <a:ea typeface="+mn-lt"/>
                <a:cs typeface="+mn-lt"/>
              </a:rPr>
              <a:t> içerisinde </a:t>
            </a:r>
            <a:r>
              <a:rPr lang="tr-TR" sz="2000" b="1" dirty="0">
                <a:solidFill>
                  <a:srgbClr val="242424"/>
                </a:solidFill>
                <a:ea typeface="+mn-lt"/>
                <a:cs typeface="+mn-lt"/>
              </a:rPr>
              <a:t>birden </a:t>
            </a:r>
            <a:r>
              <a:rPr lang="tr-TR" sz="2000" dirty="0">
                <a:solidFill>
                  <a:srgbClr val="242424"/>
                </a:solidFill>
                <a:ea typeface="+mn-lt"/>
                <a:cs typeface="+mn-lt"/>
              </a:rPr>
              <a:t>fazla </a:t>
            </a:r>
            <a:r>
              <a:rPr lang="tr-TR" sz="2000" b="1" err="1">
                <a:solidFill>
                  <a:srgbClr val="242424"/>
                </a:solidFill>
                <a:ea typeface="+mn-lt"/>
                <a:cs typeface="+mn-lt"/>
              </a:rPr>
              <a:t>container</a:t>
            </a:r>
            <a:r>
              <a:rPr lang="tr-TR" sz="2000" b="1" dirty="0">
                <a:solidFill>
                  <a:srgbClr val="242424"/>
                </a:solidFill>
                <a:ea typeface="+mn-lt"/>
                <a:cs typeface="+mn-lt"/>
              </a:rPr>
              <a:t> </a:t>
            </a:r>
            <a:r>
              <a:rPr lang="tr-TR" sz="2000" dirty="0">
                <a:solidFill>
                  <a:srgbClr val="242424"/>
                </a:solidFill>
                <a:ea typeface="+mn-lt"/>
                <a:cs typeface="+mn-lt"/>
              </a:rPr>
              <a:t>çalışabilir. </a:t>
            </a:r>
            <a:r>
              <a:rPr lang="tr-TR" sz="2000" err="1">
                <a:solidFill>
                  <a:srgbClr val="242424"/>
                </a:solidFill>
                <a:ea typeface="+mn-lt"/>
                <a:cs typeface="+mn-lt"/>
              </a:rPr>
              <a:t>Kubernetes</a:t>
            </a:r>
            <a:r>
              <a:rPr lang="tr-TR" sz="2000" dirty="0">
                <a:solidFill>
                  <a:srgbClr val="242424"/>
                </a:solidFill>
                <a:ea typeface="+mn-lt"/>
                <a:cs typeface="+mn-lt"/>
              </a:rPr>
              <a:t> tarafında çalışma şekli gereği yeni bir </a:t>
            </a:r>
            <a:r>
              <a:rPr lang="tr-TR" sz="2000" err="1">
                <a:solidFill>
                  <a:srgbClr val="242424"/>
                </a:solidFill>
                <a:ea typeface="+mn-lt"/>
                <a:cs typeface="+mn-lt"/>
              </a:rPr>
              <a:t>deploy</a:t>
            </a:r>
            <a:r>
              <a:rPr lang="tr-TR" sz="2000" dirty="0">
                <a:solidFill>
                  <a:srgbClr val="242424"/>
                </a:solidFill>
                <a:ea typeface="+mn-lt"/>
                <a:cs typeface="+mn-lt"/>
              </a:rPr>
              <a:t> isteği geldiğinde </a:t>
            </a:r>
            <a:r>
              <a:rPr lang="tr-TR" sz="2000" err="1">
                <a:solidFill>
                  <a:srgbClr val="242424"/>
                </a:solidFill>
                <a:ea typeface="+mn-lt"/>
                <a:cs typeface="+mn-lt"/>
              </a:rPr>
              <a:t>pod’un</a:t>
            </a:r>
            <a:r>
              <a:rPr lang="tr-TR" sz="2000" dirty="0">
                <a:solidFill>
                  <a:srgbClr val="242424"/>
                </a:solidFill>
                <a:ea typeface="+mn-lt"/>
                <a:cs typeface="+mn-lt"/>
              </a:rPr>
              <a:t> yeni </a:t>
            </a:r>
            <a:r>
              <a:rPr lang="tr-TR" sz="2000" b="1" dirty="0">
                <a:solidFill>
                  <a:srgbClr val="242424"/>
                </a:solidFill>
                <a:ea typeface="+mn-lt"/>
                <a:cs typeface="+mn-lt"/>
              </a:rPr>
              <a:t>versiyonu </a:t>
            </a:r>
            <a:r>
              <a:rPr lang="tr-TR" sz="2000" dirty="0">
                <a:solidFill>
                  <a:srgbClr val="242424"/>
                </a:solidFill>
                <a:ea typeface="+mn-lt"/>
                <a:cs typeface="+mn-lt"/>
              </a:rPr>
              <a:t>oluşturulur ve çalıştığı görüldüğünde diğer </a:t>
            </a:r>
            <a:r>
              <a:rPr lang="tr-TR" sz="2000" b="1" err="1">
                <a:solidFill>
                  <a:srgbClr val="242424"/>
                </a:solidFill>
                <a:ea typeface="+mn-lt"/>
                <a:cs typeface="+mn-lt"/>
              </a:rPr>
              <a:t>pod</a:t>
            </a:r>
            <a:r>
              <a:rPr lang="tr-TR" sz="2000" b="1" dirty="0">
                <a:solidFill>
                  <a:srgbClr val="242424"/>
                </a:solidFill>
                <a:ea typeface="+mn-lt"/>
                <a:cs typeface="+mn-lt"/>
              </a:rPr>
              <a:t> versiyonu kapatılır</a:t>
            </a:r>
            <a:r>
              <a:rPr lang="tr-TR" sz="2000" dirty="0">
                <a:solidFill>
                  <a:srgbClr val="242424"/>
                </a:solidFill>
                <a:ea typeface="+mn-lt"/>
                <a:cs typeface="+mn-lt"/>
              </a:rPr>
              <a:t>. Dolayısıyla </a:t>
            </a:r>
            <a:r>
              <a:rPr lang="tr-TR" sz="2000" err="1">
                <a:solidFill>
                  <a:srgbClr val="242424"/>
                </a:solidFill>
                <a:ea typeface="+mn-lt"/>
                <a:cs typeface="+mn-lt"/>
              </a:rPr>
              <a:t>pod</a:t>
            </a:r>
            <a:r>
              <a:rPr lang="tr-TR" sz="2000" dirty="0">
                <a:solidFill>
                  <a:srgbClr val="242424"/>
                </a:solidFill>
                <a:ea typeface="+mn-lt"/>
                <a:cs typeface="+mn-lt"/>
              </a:rPr>
              <a:t> içerisinde birden fazla konteyner olduğu durumda diğer uygulamalar </a:t>
            </a:r>
            <a:r>
              <a:rPr lang="tr-TR" sz="2000" b="1" err="1">
                <a:solidFill>
                  <a:srgbClr val="242424"/>
                </a:solidFill>
                <a:ea typeface="+mn-lt"/>
                <a:cs typeface="+mn-lt"/>
              </a:rPr>
              <a:t>container’ları</a:t>
            </a:r>
            <a:r>
              <a:rPr lang="tr-TR" sz="2000" b="1" dirty="0">
                <a:solidFill>
                  <a:srgbClr val="242424"/>
                </a:solidFill>
                <a:ea typeface="+mn-lt"/>
                <a:cs typeface="+mn-lt"/>
              </a:rPr>
              <a:t> </a:t>
            </a:r>
            <a:r>
              <a:rPr lang="tr-TR" sz="2000" dirty="0">
                <a:solidFill>
                  <a:srgbClr val="242424"/>
                </a:solidFill>
                <a:ea typeface="+mn-lt"/>
                <a:cs typeface="+mn-lt"/>
              </a:rPr>
              <a:t>etkilendiğinden bir </a:t>
            </a:r>
            <a:r>
              <a:rPr lang="tr-TR" sz="2000" err="1">
                <a:solidFill>
                  <a:srgbClr val="242424"/>
                </a:solidFill>
                <a:ea typeface="+mn-lt"/>
                <a:cs typeface="+mn-lt"/>
              </a:rPr>
              <a:t>pod</a:t>
            </a:r>
            <a:r>
              <a:rPr lang="tr-TR" sz="2000" dirty="0">
                <a:solidFill>
                  <a:srgbClr val="242424"/>
                </a:solidFill>
                <a:ea typeface="+mn-lt"/>
                <a:cs typeface="+mn-lt"/>
              </a:rPr>
              <a:t> içerisinde </a:t>
            </a:r>
            <a:r>
              <a:rPr lang="tr-TR" sz="2000" b="1" dirty="0">
                <a:solidFill>
                  <a:srgbClr val="242424"/>
                </a:solidFill>
                <a:ea typeface="+mn-lt"/>
                <a:cs typeface="+mn-lt"/>
              </a:rPr>
              <a:t>bir konteyner tavsiye</a:t>
            </a:r>
            <a:r>
              <a:rPr lang="tr-TR" sz="2000" dirty="0">
                <a:solidFill>
                  <a:srgbClr val="242424"/>
                </a:solidFill>
                <a:ea typeface="+mn-lt"/>
                <a:cs typeface="+mn-lt"/>
              </a:rPr>
              <a:t> edilir. </a:t>
            </a:r>
            <a:r>
              <a:rPr lang="tr-TR" sz="2000" err="1">
                <a:solidFill>
                  <a:srgbClr val="242424"/>
                </a:solidFill>
                <a:ea typeface="+mn-lt"/>
                <a:cs typeface="+mn-lt"/>
              </a:rPr>
              <a:t>Pod</a:t>
            </a:r>
            <a:r>
              <a:rPr lang="tr-TR" sz="2000" dirty="0">
                <a:solidFill>
                  <a:srgbClr val="242424"/>
                </a:solidFill>
                <a:ea typeface="+mn-lt"/>
                <a:cs typeface="+mn-lt"/>
              </a:rPr>
              <a:t> öldüğünde tekrar geri kalkmaz aynı </a:t>
            </a:r>
            <a:r>
              <a:rPr lang="tr-TR" sz="2000" err="1">
                <a:solidFill>
                  <a:srgbClr val="242424"/>
                </a:solidFill>
                <a:ea typeface="+mn-lt"/>
                <a:cs typeface="+mn-lt"/>
              </a:rPr>
              <a:t>image’dan</a:t>
            </a:r>
            <a:r>
              <a:rPr lang="tr-TR" sz="2000" dirty="0">
                <a:solidFill>
                  <a:srgbClr val="242424"/>
                </a:solidFill>
                <a:ea typeface="+mn-lt"/>
                <a:cs typeface="+mn-lt"/>
              </a:rPr>
              <a:t> onun yerine </a:t>
            </a:r>
            <a:r>
              <a:rPr lang="tr-TR" sz="2000" b="1" dirty="0">
                <a:solidFill>
                  <a:srgbClr val="242424"/>
                </a:solidFill>
                <a:ea typeface="+mn-lt"/>
                <a:cs typeface="+mn-lt"/>
              </a:rPr>
              <a:t>yeni bir </a:t>
            </a:r>
            <a:r>
              <a:rPr lang="tr-TR" sz="2000" err="1">
                <a:solidFill>
                  <a:srgbClr val="242424"/>
                </a:solidFill>
                <a:ea typeface="+mn-lt"/>
                <a:cs typeface="+mn-lt"/>
              </a:rPr>
              <a:t>pod</a:t>
            </a:r>
            <a:r>
              <a:rPr lang="tr-TR" sz="2000" dirty="0">
                <a:solidFill>
                  <a:srgbClr val="242424"/>
                </a:solidFill>
                <a:ea typeface="+mn-lt"/>
                <a:cs typeface="+mn-lt"/>
              </a:rPr>
              <a:t> </a:t>
            </a:r>
            <a:r>
              <a:rPr lang="tr-TR" sz="2000" b="1" dirty="0">
                <a:solidFill>
                  <a:srgbClr val="242424"/>
                </a:solidFill>
                <a:ea typeface="+mn-lt"/>
                <a:cs typeface="+mn-lt"/>
              </a:rPr>
              <a:t>ortaya </a:t>
            </a:r>
            <a:r>
              <a:rPr lang="tr-TR" sz="2000" dirty="0">
                <a:solidFill>
                  <a:srgbClr val="242424"/>
                </a:solidFill>
                <a:ea typeface="+mn-lt"/>
                <a:cs typeface="+mn-lt"/>
              </a:rPr>
              <a:t>çıkar ve yeni </a:t>
            </a:r>
            <a:r>
              <a:rPr lang="tr-TR" sz="2000" b="1" dirty="0">
                <a:solidFill>
                  <a:srgbClr val="242424"/>
                </a:solidFill>
                <a:ea typeface="+mn-lt"/>
                <a:cs typeface="+mn-lt"/>
              </a:rPr>
              <a:t>bir ip adresi</a:t>
            </a:r>
            <a:r>
              <a:rPr lang="tr-TR" sz="2000" dirty="0">
                <a:solidFill>
                  <a:srgbClr val="242424"/>
                </a:solidFill>
                <a:ea typeface="+mn-lt"/>
                <a:cs typeface="+mn-lt"/>
              </a:rPr>
              <a:t> alır.</a:t>
            </a:r>
          </a:p>
          <a:p>
            <a:r>
              <a:rPr lang="tr-TR" dirty="0"/>
              <a:t>Her </a:t>
            </a:r>
            <a:r>
              <a:rPr lang="tr-TR" dirty="0" err="1"/>
              <a:t>pod'un</a:t>
            </a:r>
            <a:r>
              <a:rPr lang="tr-TR" dirty="0"/>
              <a:t> eşsiz bir </a:t>
            </a:r>
            <a:r>
              <a:rPr lang="tr-TR" dirty="0" err="1"/>
              <a:t>id'si</a:t>
            </a:r>
            <a:r>
              <a:rPr lang="tr-TR" dirty="0"/>
              <a:t> "</a:t>
            </a:r>
            <a:r>
              <a:rPr lang="tr-TR" dirty="0" err="1"/>
              <a:t>uid</a:t>
            </a:r>
            <a:r>
              <a:rPr lang="tr-TR" dirty="0"/>
              <a:t>" bulunur.</a:t>
            </a:r>
          </a:p>
          <a:p>
            <a:r>
              <a:rPr lang="tr-TR" dirty="0"/>
              <a:t>Her </a:t>
            </a:r>
            <a:r>
              <a:rPr lang="tr-TR" dirty="0" err="1"/>
              <a:t>pod</a:t>
            </a:r>
            <a:r>
              <a:rPr lang="tr-TR" dirty="0"/>
              <a:t> eşsiz bir ip adresine sahiptir.</a:t>
            </a:r>
          </a:p>
          <a:p>
            <a:r>
              <a:rPr lang="tr-TR" dirty="0"/>
              <a:t>Aynı </a:t>
            </a:r>
            <a:r>
              <a:rPr lang="tr-TR" dirty="0" err="1"/>
              <a:t>pod</a:t>
            </a:r>
            <a:r>
              <a:rPr lang="tr-TR" dirty="0"/>
              <a:t> içerisindeki </a:t>
            </a:r>
            <a:r>
              <a:rPr lang="tr-TR" dirty="0" err="1"/>
              <a:t>containerlar</a:t>
            </a:r>
            <a:r>
              <a:rPr lang="tr-TR" dirty="0"/>
              <a:t> aynı </a:t>
            </a:r>
            <a:r>
              <a:rPr lang="tr-TR" dirty="0" err="1"/>
              <a:t>node</a:t>
            </a:r>
            <a:r>
              <a:rPr lang="tr-TR" dirty="0"/>
              <a:t> üstünde çalıştırılır ve bu </a:t>
            </a:r>
            <a:r>
              <a:rPr lang="tr-TR" dirty="0" err="1"/>
              <a:t>containerlar</a:t>
            </a:r>
            <a:r>
              <a:rPr lang="tr-TR" dirty="0"/>
              <a:t> birbirleriyle </a:t>
            </a:r>
            <a:r>
              <a:rPr lang="tr-TR" dirty="0" err="1"/>
              <a:t>localhost</a:t>
            </a:r>
            <a:r>
              <a:rPr lang="tr-TR" dirty="0"/>
              <a:t> üstünden haberleşebilirler.</a:t>
            </a:r>
          </a:p>
        </p:txBody>
      </p:sp>
    </p:spTree>
    <p:extLst>
      <p:ext uri="{BB962C8B-B14F-4D97-AF65-F5344CB8AC3E}">
        <p14:creationId xmlns:p14="http://schemas.microsoft.com/office/powerpoint/2010/main" val="440159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26B686-55C2-9E63-8764-F8D7DBD620C5}"/>
              </a:ext>
            </a:extLst>
          </p:cNvPr>
          <p:cNvSpPr>
            <a:spLocks noGrp="1"/>
          </p:cNvSpPr>
          <p:nvPr>
            <p:ph type="title"/>
          </p:nvPr>
        </p:nvSpPr>
        <p:spPr>
          <a:xfrm>
            <a:off x="1180548" y="2098951"/>
            <a:ext cx="10515600" cy="1325563"/>
          </a:xfrm>
        </p:spPr>
        <p:txBody>
          <a:bodyPr vert="horz" lIns="91440" tIns="45720" rIns="91440" bIns="45720" rtlCol="0" anchor="ctr">
            <a:noAutofit/>
          </a:bodyPr>
          <a:lstStyle/>
          <a:p>
            <a:r>
              <a:rPr lang="tr-TR" sz="2400" b="1" i="1" dirty="0">
                <a:solidFill>
                  <a:srgbClr val="242424"/>
                </a:solidFill>
                <a:latin typeface="Aptos"/>
              </a:rPr>
              <a:t>Not:</a:t>
            </a:r>
            <a:r>
              <a:rPr lang="tr-TR" sz="2400" dirty="0">
                <a:solidFill>
                  <a:srgbClr val="242424"/>
                </a:solidFill>
                <a:latin typeface="Aptos"/>
              </a:rPr>
              <a:t> </a:t>
            </a:r>
            <a:r>
              <a:rPr lang="tr-TR" sz="2400" err="1">
                <a:solidFill>
                  <a:srgbClr val="242424"/>
                </a:solidFill>
                <a:latin typeface="Aptos"/>
              </a:rPr>
              <a:t>Containerlar</a:t>
            </a:r>
            <a:r>
              <a:rPr lang="tr-TR" sz="2400" dirty="0">
                <a:solidFill>
                  <a:srgbClr val="242424"/>
                </a:solidFill>
                <a:latin typeface="Aptos"/>
              </a:rPr>
              <a:t> birbirleri ile çok ilişikli çalışmıyor ise aynı </a:t>
            </a:r>
            <a:r>
              <a:rPr lang="tr-TR" sz="2400" err="1">
                <a:solidFill>
                  <a:srgbClr val="242424"/>
                </a:solidFill>
                <a:latin typeface="Aptos"/>
              </a:rPr>
              <a:t>pod</a:t>
            </a:r>
            <a:r>
              <a:rPr lang="tr-TR" sz="2400" dirty="0">
                <a:solidFill>
                  <a:srgbClr val="242424"/>
                </a:solidFill>
                <a:latin typeface="Aptos"/>
              </a:rPr>
              <a:t> içerisinde konumlandırmak</a:t>
            </a:r>
            <a:r>
              <a:rPr lang="tr-TR" sz="2400" b="1" dirty="0">
                <a:solidFill>
                  <a:srgbClr val="242424"/>
                </a:solidFill>
                <a:latin typeface="Aptos"/>
              </a:rPr>
              <a:t> çokta mantıklı değildir</a:t>
            </a:r>
            <a:r>
              <a:rPr lang="tr-TR" sz="2400" dirty="0">
                <a:solidFill>
                  <a:srgbClr val="242424"/>
                </a:solidFill>
                <a:latin typeface="Aptos"/>
              </a:rPr>
              <a:t>. Best </a:t>
            </a:r>
            <a:r>
              <a:rPr lang="tr-TR" sz="2400" err="1">
                <a:solidFill>
                  <a:srgbClr val="242424"/>
                </a:solidFill>
                <a:latin typeface="Aptos"/>
              </a:rPr>
              <a:t>practice</a:t>
            </a:r>
            <a:r>
              <a:rPr lang="tr-TR" sz="2400" dirty="0">
                <a:solidFill>
                  <a:srgbClr val="242424"/>
                </a:solidFill>
                <a:latin typeface="Aptos"/>
              </a:rPr>
              <a:t> olarak ayrı </a:t>
            </a:r>
            <a:r>
              <a:rPr lang="tr-TR" sz="2400" b="1" err="1">
                <a:solidFill>
                  <a:srgbClr val="242424"/>
                </a:solidFill>
                <a:latin typeface="Aptos"/>
              </a:rPr>
              <a:t>podlarda</a:t>
            </a:r>
            <a:r>
              <a:rPr lang="tr-TR" sz="2400" b="1" dirty="0">
                <a:solidFill>
                  <a:srgbClr val="242424"/>
                </a:solidFill>
                <a:latin typeface="Aptos"/>
              </a:rPr>
              <a:t> </a:t>
            </a:r>
            <a:r>
              <a:rPr lang="tr-TR" sz="2400" dirty="0">
                <a:solidFill>
                  <a:srgbClr val="242424"/>
                </a:solidFill>
                <a:latin typeface="Aptos"/>
              </a:rPr>
              <a:t>olması gerekiyor.</a:t>
            </a:r>
            <a:endParaRPr lang="tr-TR" sz="2400" dirty="0"/>
          </a:p>
        </p:txBody>
      </p:sp>
    </p:spTree>
    <p:extLst>
      <p:ext uri="{BB962C8B-B14F-4D97-AF65-F5344CB8AC3E}">
        <p14:creationId xmlns:p14="http://schemas.microsoft.com/office/powerpoint/2010/main" val="579333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2FB0BF8-6CAD-072A-0C4E-5B3705060714}"/>
              </a:ext>
            </a:extLst>
          </p:cNvPr>
          <p:cNvSpPr>
            <a:spLocks noGrp="1"/>
          </p:cNvSpPr>
          <p:nvPr>
            <p:ph idx="1"/>
          </p:nvPr>
        </p:nvSpPr>
        <p:spPr>
          <a:xfrm>
            <a:off x="606287" y="279538"/>
            <a:ext cx="10515600" cy="4351338"/>
          </a:xfrm>
        </p:spPr>
        <p:txBody>
          <a:bodyPr vert="horz" lIns="91440" tIns="45720" rIns="91440" bIns="45720" rtlCol="0" anchor="t">
            <a:normAutofit/>
          </a:bodyPr>
          <a:lstStyle/>
          <a:p>
            <a:r>
              <a:rPr lang="tr-TR" sz="1500" dirty="0">
                <a:solidFill>
                  <a:srgbClr val="242424"/>
                </a:solidFill>
                <a:ea typeface="+mn-lt"/>
                <a:cs typeface="+mn-lt"/>
              </a:rPr>
              <a:t>Biz objeleri genellikle direkt olarak </a:t>
            </a:r>
            <a:r>
              <a:rPr lang="tr-TR" sz="1100" dirty="0" err="1">
                <a:solidFill>
                  <a:srgbClr val="242424"/>
                </a:solidFill>
                <a:latin typeface="Consolas"/>
              </a:rPr>
              <a:t>kubectl</a:t>
            </a:r>
            <a:r>
              <a:rPr lang="tr-TR" sz="1500" dirty="0">
                <a:solidFill>
                  <a:srgbClr val="242424"/>
                </a:solidFill>
                <a:ea typeface="+mn-lt"/>
                <a:cs typeface="+mn-lt"/>
              </a:rPr>
              <a:t> komutlarıyla oluşturmayız veya yönetmeyiz</a:t>
            </a:r>
            <a:r>
              <a:rPr lang="tr-TR" sz="1500" b="1" i="1" dirty="0">
                <a:solidFill>
                  <a:srgbClr val="242424"/>
                </a:solidFill>
                <a:ea typeface="+mn-lt"/>
                <a:cs typeface="+mn-lt"/>
              </a:rPr>
              <a:t>. Komut girerek bu işlemleri yapıyorsam buna </a:t>
            </a:r>
            <a:r>
              <a:rPr lang="tr-TR" sz="1500" b="1" i="1" dirty="0" err="1">
                <a:solidFill>
                  <a:srgbClr val="242424"/>
                </a:solidFill>
                <a:ea typeface="+mn-lt"/>
                <a:cs typeface="+mn-lt"/>
              </a:rPr>
              <a:t>imperative</a:t>
            </a:r>
            <a:r>
              <a:rPr lang="tr-TR" sz="1500" b="1" i="1" dirty="0">
                <a:solidFill>
                  <a:srgbClr val="242424"/>
                </a:solidFill>
                <a:ea typeface="+mn-lt"/>
                <a:cs typeface="+mn-lt"/>
              </a:rPr>
              <a:t> yöntem demiştik, komutlar yerine objede olmasını istediğiniz özellikleri bir dosyaya kaydedip(</a:t>
            </a:r>
            <a:r>
              <a:rPr lang="tr-TR" sz="1500" b="1" i="1" dirty="0" err="1">
                <a:solidFill>
                  <a:srgbClr val="242424"/>
                </a:solidFill>
                <a:ea typeface="+mn-lt"/>
                <a:cs typeface="+mn-lt"/>
              </a:rPr>
              <a:t>yaml</a:t>
            </a:r>
            <a:r>
              <a:rPr lang="tr-TR" sz="1500" b="1" i="1" dirty="0">
                <a:solidFill>
                  <a:srgbClr val="242424"/>
                </a:solidFill>
                <a:ea typeface="+mn-lt"/>
                <a:cs typeface="+mn-lt"/>
              </a:rPr>
              <a:t>) onun üzerinden işlem yaparsanız da </a:t>
            </a:r>
            <a:r>
              <a:rPr lang="tr-TR" sz="1500" b="1" i="1" dirty="0" err="1">
                <a:solidFill>
                  <a:srgbClr val="242424"/>
                </a:solidFill>
                <a:ea typeface="+mn-lt"/>
                <a:cs typeface="+mn-lt"/>
              </a:rPr>
              <a:t>declarative</a:t>
            </a:r>
            <a:r>
              <a:rPr lang="tr-TR" sz="1500" b="1" i="1" dirty="0">
                <a:solidFill>
                  <a:srgbClr val="242424"/>
                </a:solidFill>
                <a:ea typeface="+mn-lt"/>
                <a:cs typeface="+mn-lt"/>
              </a:rPr>
              <a:t> yöntem oluyor. </a:t>
            </a:r>
            <a:r>
              <a:rPr lang="tr-TR" sz="1500" dirty="0">
                <a:solidFill>
                  <a:srgbClr val="242424"/>
                </a:solidFill>
                <a:ea typeface="+mn-lt"/>
                <a:cs typeface="+mn-lt"/>
              </a:rPr>
              <a:t>Biz genelde </a:t>
            </a:r>
            <a:r>
              <a:rPr lang="tr-TR" sz="1500" dirty="0" err="1">
                <a:solidFill>
                  <a:srgbClr val="242424"/>
                </a:solidFill>
                <a:ea typeface="+mn-lt"/>
                <a:cs typeface="+mn-lt"/>
              </a:rPr>
              <a:t>declarative</a:t>
            </a:r>
            <a:r>
              <a:rPr lang="tr-TR" sz="1500" dirty="0">
                <a:solidFill>
                  <a:srgbClr val="242424"/>
                </a:solidFill>
                <a:ea typeface="+mn-lt"/>
                <a:cs typeface="+mn-lt"/>
              </a:rPr>
              <a:t> yöntem ile ilerleyeceğiz çünkü </a:t>
            </a:r>
            <a:r>
              <a:rPr lang="tr-TR" sz="1500" dirty="0" err="1">
                <a:solidFill>
                  <a:srgbClr val="242424"/>
                </a:solidFill>
                <a:ea typeface="+mn-lt"/>
                <a:cs typeface="+mn-lt"/>
              </a:rPr>
              <a:t>docker’dan</a:t>
            </a:r>
            <a:r>
              <a:rPr lang="tr-TR" sz="1500" dirty="0">
                <a:solidFill>
                  <a:srgbClr val="242424"/>
                </a:solidFill>
                <a:ea typeface="+mn-lt"/>
                <a:cs typeface="+mn-lt"/>
              </a:rPr>
              <a:t> da hatırlayacağınız üzere birden fazla </a:t>
            </a:r>
            <a:r>
              <a:rPr lang="tr-TR" sz="1500" dirty="0" err="1">
                <a:solidFill>
                  <a:srgbClr val="242424"/>
                </a:solidFill>
                <a:ea typeface="+mn-lt"/>
                <a:cs typeface="+mn-lt"/>
              </a:rPr>
              <a:t>container</a:t>
            </a:r>
            <a:r>
              <a:rPr lang="tr-TR" sz="1500" dirty="0">
                <a:solidFill>
                  <a:srgbClr val="242424"/>
                </a:solidFill>
                <a:ea typeface="+mn-lt"/>
                <a:cs typeface="+mn-lt"/>
              </a:rPr>
              <a:t> oluşturacaksınız her zaman gidip o komutları girmeniz, kaydetmeniz çok zor o yüzden bir dosya üzerine kaydedip çalıştırmak çok daha kolay ve pratik olacaktır.</a:t>
            </a:r>
            <a:endParaRPr lang="tr-TR" dirty="0"/>
          </a:p>
        </p:txBody>
      </p:sp>
      <p:pic>
        <p:nvPicPr>
          <p:cNvPr id="4" name="Resim 3" descr="metin, ekran görüntüsü, yazılım, tasarım içeren bir resim&#10;&#10;Açıklama otomatik olarak oluşturuldu">
            <a:extLst>
              <a:ext uri="{FF2B5EF4-FFF2-40B4-BE49-F238E27FC236}">
                <a16:creationId xmlns:a16="http://schemas.microsoft.com/office/drawing/2014/main" id="{AF03E319-6781-1A94-96BA-40A1F4EE9A41}"/>
              </a:ext>
            </a:extLst>
          </p:cNvPr>
          <p:cNvPicPr>
            <a:picLocks noChangeAspect="1"/>
          </p:cNvPicPr>
          <p:nvPr/>
        </p:nvPicPr>
        <p:blipFill>
          <a:blip r:embed="rId2"/>
          <a:stretch>
            <a:fillRect/>
          </a:stretch>
        </p:blipFill>
        <p:spPr>
          <a:xfrm>
            <a:off x="949740" y="1710927"/>
            <a:ext cx="9519478" cy="4849711"/>
          </a:xfrm>
          <a:prstGeom prst="rect">
            <a:avLst/>
          </a:prstGeom>
        </p:spPr>
      </p:pic>
    </p:spTree>
    <p:extLst>
      <p:ext uri="{BB962C8B-B14F-4D97-AF65-F5344CB8AC3E}">
        <p14:creationId xmlns:p14="http://schemas.microsoft.com/office/powerpoint/2010/main" val="2072842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027AEF-F002-FC58-B101-3DC6B014DF00}"/>
              </a:ext>
            </a:extLst>
          </p:cNvPr>
          <p:cNvSpPr>
            <a:spLocks noGrp="1"/>
          </p:cNvSpPr>
          <p:nvPr>
            <p:ph type="title"/>
          </p:nvPr>
        </p:nvSpPr>
        <p:spPr>
          <a:xfrm>
            <a:off x="457200" y="-4989"/>
            <a:ext cx="10515600" cy="1325563"/>
          </a:xfrm>
        </p:spPr>
        <p:txBody>
          <a:bodyPr/>
          <a:lstStyle/>
          <a:p>
            <a:r>
              <a:rPr lang="tr-TR"/>
              <a:t>YAML</a:t>
            </a:r>
          </a:p>
        </p:txBody>
      </p:sp>
      <p:pic>
        <p:nvPicPr>
          <p:cNvPr id="4" name="İçerik Yer Tutucusu 3" descr="metin, yazı tipi, ekran görüntüsü, beyaz içeren bir resim&#10;&#10;Açıklama otomatik olarak oluşturuldu">
            <a:extLst>
              <a:ext uri="{FF2B5EF4-FFF2-40B4-BE49-F238E27FC236}">
                <a16:creationId xmlns:a16="http://schemas.microsoft.com/office/drawing/2014/main" id="{5FEC3816-4C42-1515-9119-DF0565F0A44B}"/>
              </a:ext>
            </a:extLst>
          </p:cNvPr>
          <p:cNvPicPr>
            <a:picLocks noGrp="1" noChangeAspect="1"/>
          </p:cNvPicPr>
          <p:nvPr>
            <p:ph idx="1"/>
          </p:nvPr>
        </p:nvPicPr>
        <p:blipFill>
          <a:blip r:embed="rId2"/>
          <a:stretch>
            <a:fillRect/>
          </a:stretch>
        </p:blipFill>
        <p:spPr>
          <a:xfrm>
            <a:off x="1106445" y="1681047"/>
            <a:ext cx="3057525" cy="1722665"/>
          </a:xfrm>
        </p:spPr>
      </p:pic>
      <p:pic>
        <p:nvPicPr>
          <p:cNvPr id="5" name="Resim 4" descr="metin, ekran görüntüsü, yazı tipi, sayı, numara içeren bir resim&#10;&#10;Açıklama otomatik olarak oluşturuldu">
            <a:extLst>
              <a:ext uri="{FF2B5EF4-FFF2-40B4-BE49-F238E27FC236}">
                <a16:creationId xmlns:a16="http://schemas.microsoft.com/office/drawing/2014/main" id="{B7F874CE-AA8B-5CC0-497B-7228622B8E23}"/>
              </a:ext>
            </a:extLst>
          </p:cNvPr>
          <p:cNvPicPr>
            <a:picLocks noChangeAspect="1"/>
          </p:cNvPicPr>
          <p:nvPr/>
        </p:nvPicPr>
        <p:blipFill>
          <a:blip r:embed="rId3"/>
          <a:stretch>
            <a:fillRect/>
          </a:stretch>
        </p:blipFill>
        <p:spPr>
          <a:xfrm>
            <a:off x="4697513" y="1399873"/>
            <a:ext cx="3067050" cy="3248025"/>
          </a:xfrm>
          <a:prstGeom prst="rect">
            <a:avLst/>
          </a:prstGeom>
        </p:spPr>
      </p:pic>
      <p:sp>
        <p:nvSpPr>
          <p:cNvPr id="3" name="Metin kutusu 2">
            <a:extLst>
              <a:ext uri="{FF2B5EF4-FFF2-40B4-BE49-F238E27FC236}">
                <a16:creationId xmlns:a16="http://schemas.microsoft.com/office/drawing/2014/main" id="{CFA950B0-D648-3BE3-7EE2-29883FA5CB01}"/>
              </a:ext>
            </a:extLst>
          </p:cNvPr>
          <p:cNvSpPr txBox="1"/>
          <p:nvPr/>
        </p:nvSpPr>
        <p:spPr>
          <a:xfrm>
            <a:off x="4371009" y="4845878"/>
            <a:ext cx="435554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kubectl</a:t>
            </a:r>
            <a:r>
              <a:rPr lang="en-US" dirty="0"/>
              <a:t> apply -f pod1.yaml</a:t>
            </a:r>
            <a:r>
              <a:rPr lang="en-US" dirty="0">
                <a:solidFill>
                  <a:srgbClr val="242424"/>
                </a:solidFill>
                <a:latin typeface="source-serif-pro"/>
              </a:rPr>
              <a:t> </a:t>
            </a:r>
            <a:r>
              <a:rPr lang="en-US" b="1" i="1" dirty="0" err="1">
                <a:solidFill>
                  <a:srgbClr val="242424"/>
                </a:solidFill>
                <a:latin typeface="source-serif-pro"/>
              </a:rPr>
              <a:t>komutuyla</a:t>
            </a:r>
            <a:r>
              <a:rPr lang="en-US" b="1" i="1" dirty="0">
                <a:solidFill>
                  <a:srgbClr val="242424"/>
                </a:solidFill>
                <a:latin typeface="source-serif-pro"/>
              </a:rPr>
              <a:t> </a:t>
            </a:r>
            <a:r>
              <a:rPr lang="en-US" b="1" i="1" dirty="0" err="1">
                <a:solidFill>
                  <a:srgbClr val="242424"/>
                </a:solidFill>
                <a:latin typeface="source-serif-pro"/>
              </a:rPr>
              <a:t>yazdığımız</a:t>
            </a:r>
            <a:r>
              <a:rPr lang="en-US" b="1" i="1" dirty="0">
                <a:solidFill>
                  <a:srgbClr val="242424"/>
                </a:solidFill>
                <a:latin typeface="source-serif-pro"/>
              </a:rPr>
              <a:t> </a:t>
            </a:r>
            <a:r>
              <a:rPr lang="en-US" b="1" i="1" dirty="0" err="1">
                <a:solidFill>
                  <a:srgbClr val="242424"/>
                </a:solidFill>
                <a:latin typeface="source-serif-pro"/>
              </a:rPr>
              <a:t>yaml’ı</a:t>
            </a:r>
            <a:r>
              <a:rPr lang="en-US" b="1" i="1" dirty="0">
                <a:solidFill>
                  <a:srgbClr val="242424"/>
                </a:solidFill>
                <a:latin typeface="source-serif-pro"/>
              </a:rPr>
              <a:t> k8s’e </a:t>
            </a:r>
            <a:r>
              <a:rPr lang="en-US" b="1" i="1" dirty="0" err="1">
                <a:solidFill>
                  <a:srgbClr val="242424"/>
                </a:solidFill>
                <a:latin typeface="source-serif-pro"/>
              </a:rPr>
              <a:t>deklare</a:t>
            </a:r>
            <a:r>
              <a:rPr lang="en-US" b="1" i="1" dirty="0">
                <a:solidFill>
                  <a:srgbClr val="242424"/>
                </a:solidFill>
                <a:latin typeface="source-serif-pro"/>
              </a:rPr>
              <a:t> </a:t>
            </a:r>
            <a:r>
              <a:rPr lang="en-US" b="1" i="1" dirty="0" err="1">
                <a:solidFill>
                  <a:srgbClr val="242424"/>
                </a:solidFill>
                <a:latin typeface="source-serif-pro"/>
              </a:rPr>
              <a:t>ettik</a:t>
            </a:r>
            <a:r>
              <a:rPr lang="en-US" b="1" i="1" dirty="0">
                <a:solidFill>
                  <a:srgbClr val="242424"/>
                </a:solidFill>
                <a:latin typeface="source-serif-pro"/>
              </a:rPr>
              <a:t> </a:t>
            </a:r>
            <a:r>
              <a:rPr lang="en-US" b="1" i="1" dirty="0" err="1">
                <a:solidFill>
                  <a:srgbClr val="242424"/>
                </a:solidFill>
                <a:latin typeface="source-serif-pro"/>
              </a:rPr>
              <a:t>ve</a:t>
            </a:r>
            <a:r>
              <a:rPr lang="en-US" b="1" i="1" dirty="0">
                <a:solidFill>
                  <a:srgbClr val="242424"/>
                </a:solidFill>
                <a:latin typeface="source-serif-pro"/>
              </a:rPr>
              <a:t> </a:t>
            </a:r>
            <a:r>
              <a:rPr lang="en-US" b="1" i="1" dirty="0" err="1">
                <a:solidFill>
                  <a:srgbClr val="242424"/>
                </a:solidFill>
                <a:latin typeface="source-serif-pro"/>
              </a:rPr>
              <a:t>bizim</a:t>
            </a:r>
            <a:r>
              <a:rPr lang="en-US" b="1" i="1" dirty="0">
                <a:solidFill>
                  <a:srgbClr val="242424"/>
                </a:solidFill>
                <a:latin typeface="source-serif-pro"/>
              </a:rPr>
              <a:t> </a:t>
            </a:r>
            <a:r>
              <a:rPr lang="en-US" b="1" i="1" dirty="0" err="1">
                <a:solidFill>
                  <a:srgbClr val="242424"/>
                </a:solidFill>
                <a:latin typeface="source-serif-pro"/>
              </a:rPr>
              <a:t>verdiğimiz</a:t>
            </a:r>
            <a:r>
              <a:rPr lang="en-US" b="1" i="1" dirty="0">
                <a:solidFill>
                  <a:srgbClr val="242424"/>
                </a:solidFill>
                <a:latin typeface="source-serif-pro"/>
              </a:rPr>
              <a:t> </a:t>
            </a:r>
            <a:r>
              <a:rPr lang="en-US" b="1" i="1" dirty="0" err="1">
                <a:solidFill>
                  <a:srgbClr val="242424"/>
                </a:solidFill>
                <a:latin typeface="source-serif-pro"/>
              </a:rPr>
              <a:t>tarifle</a:t>
            </a:r>
            <a:r>
              <a:rPr lang="en-US" b="1" i="1" dirty="0">
                <a:solidFill>
                  <a:srgbClr val="242424"/>
                </a:solidFill>
                <a:latin typeface="source-serif-pro"/>
              </a:rPr>
              <a:t> </a:t>
            </a:r>
            <a:r>
              <a:rPr lang="en-US" b="1" i="1" dirty="0" err="1">
                <a:solidFill>
                  <a:srgbClr val="242424"/>
                </a:solidFill>
                <a:latin typeface="source-serif-pro"/>
              </a:rPr>
              <a:t>bir</a:t>
            </a:r>
            <a:r>
              <a:rPr lang="en-US" b="1" i="1" dirty="0">
                <a:solidFill>
                  <a:srgbClr val="242424"/>
                </a:solidFill>
                <a:latin typeface="source-serif-pro"/>
              </a:rPr>
              <a:t> pod </a:t>
            </a:r>
            <a:r>
              <a:rPr lang="en-US" b="1" i="1" dirty="0" err="1">
                <a:solidFill>
                  <a:srgbClr val="242424"/>
                </a:solidFill>
                <a:latin typeface="source-serif-pro"/>
              </a:rPr>
              <a:t>oluşturdu</a:t>
            </a:r>
            <a:r>
              <a:rPr lang="en-US" b="1" i="1" dirty="0">
                <a:solidFill>
                  <a:srgbClr val="242424"/>
                </a:solidFill>
                <a:latin typeface="source-serif-pro"/>
              </a:rPr>
              <a:t>.</a:t>
            </a:r>
            <a:endParaRPr lang="en-US" dirty="0"/>
          </a:p>
        </p:txBody>
      </p:sp>
    </p:spTree>
    <p:extLst>
      <p:ext uri="{BB962C8B-B14F-4D97-AF65-F5344CB8AC3E}">
        <p14:creationId xmlns:p14="http://schemas.microsoft.com/office/powerpoint/2010/main" val="4045705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B0419A-6C08-2EA1-7B75-533F2968EF59}"/>
              </a:ext>
            </a:extLst>
          </p:cNvPr>
          <p:cNvSpPr>
            <a:spLocks noGrp="1"/>
          </p:cNvSpPr>
          <p:nvPr>
            <p:ph type="title"/>
          </p:nvPr>
        </p:nvSpPr>
        <p:spPr/>
        <p:txBody>
          <a:bodyPr/>
          <a:lstStyle/>
          <a:p>
            <a:r>
              <a:rPr lang="tr-TR" b="1" noProof="1">
                <a:solidFill>
                  <a:schemeClr val="tx2">
                    <a:lumMod val="90000"/>
                    <a:lumOff val="10000"/>
                  </a:schemeClr>
                </a:solidFill>
              </a:rPr>
              <a:t>Kubernetes</a:t>
            </a:r>
            <a:r>
              <a:rPr lang="tr-TR" b="1" dirty="0">
                <a:solidFill>
                  <a:schemeClr val="tx2">
                    <a:lumMod val="90000"/>
                    <a:lumOff val="10000"/>
                  </a:schemeClr>
                </a:solidFill>
              </a:rPr>
              <a:t> nedir?</a:t>
            </a:r>
          </a:p>
        </p:txBody>
      </p:sp>
      <p:sp>
        <p:nvSpPr>
          <p:cNvPr id="3" name="İçerik Yer Tutucusu 2">
            <a:extLst>
              <a:ext uri="{FF2B5EF4-FFF2-40B4-BE49-F238E27FC236}">
                <a16:creationId xmlns:a16="http://schemas.microsoft.com/office/drawing/2014/main" id="{571A4942-9675-9C6D-C8CE-321D228AB432}"/>
              </a:ext>
            </a:extLst>
          </p:cNvPr>
          <p:cNvSpPr>
            <a:spLocks noGrp="1"/>
          </p:cNvSpPr>
          <p:nvPr>
            <p:ph idx="1"/>
          </p:nvPr>
        </p:nvSpPr>
        <p:spPr/>
        <p:txBody>
          <a:bodyPr vert="horz" lIns="91440" tIns="45720" rIns="91440" bIns="45720" rtlCol="0" anchor="t">
            <a:normAutofit/>
          </a:bodyPr>
          <a:lstStyle/>
          <a:p>
            <a:pPr marL="0" indent="0"/>
            <a:r>
              <a:rPr lang="tr-TR" noProof="1">
                <a:latin typeface="Arial"/>
                <a:ea typeface="+mn-lt"/>
                <a:cs typeface="+mn-lt"/>
              </a:rPr>
              <a:t>Kubernetes</a:t>
            </a:r>
            <a:r>
              <a:rPr lang="tr-TR" dirty="0">
                <a:latin typeface="Arial"/>
                <a:ea typeface="+mn-lt"/>
                <a:cs typeface="+mn-lt"/>
              </a:rPr>
              <a:t>, konteynerleri yönetmek için kullanılan bir araçtır.</a:t>
            </a:r>
            <a:endParaRPr lang="tr-TR" dirty="0">
              <a:latin typeface="Arial"/>
              <a:ea typeface="Calibri"/>
              <a:cs typeface="Calibri"/>
            </a:endParaRPr>
          </a:p>
          <a:p>
            <a:pPr marL="0" indent="0"/>
            <a:endParaRPr lang="tr-TR" dirty="0">
              <a:latin typeface="Arial"/>
              <a:ea typeface="+mn-lt"/>
              <a:cs typeface="+mn-lt"/>
            </a:endParaRPr>
          </a:p>
          <a:p>
            <a:pPr marL="0" indent="0"/>
            <a:r>
              <a:rPr lang="tr-TR" dirty="0">
                <a:latin typeface="Arial"/>
                <a:ea typeface="+mn-lt"/>
                <a:cs typeface="+mn-lt"/>
              </a:rPr>
              <a:t> Konteynerler, uygulamanın çalışması için gerekli tüm bileşenleri (örneğin, yazılım ve kütüphaneler) içinde barındıran paketlerdir.</a:t>
            </a:r>
            <a:endParaRPr lang="tr-TR" dirty="0">
              <a:latin typeface="Arial"/>
              <a:ea typeface="Calibri"/>
              <a:cs typeface="Calibri"/>
            </a:endParaRPr>
          </a:p>
          <a:p>
            <a:pPr marL="0" indent="0"/>
            <a:endParaRPr lang="tr-TR" dirty="0">
              <a:latin typeface="Arial"/>
              <a:ea typeface="+mn-lt"/>
              <a:cs typeface="+mn-lt"/>
            </a:endParaRPr>
          </a:p>
          <a:p>
            <a:pPr marL="0" indent="0"/>
            <a:r>
              <a:rPr lang="tr-TR" dirty="0">
                <a:latin typeface="Arial"/>
                <a:ea typeface="+mn-lt"/>
                <a:cs typeface="+mn-lt"/>
              </a:rPr>
              <a:t> </a:t>
            </a:r>
            <a:r>
              <a:rPr lang="tr-TR" noProof="1">
                <a:latin typeface="Arial"/>
                <a:ea typeface="+mn-lt"/>
                <a:cs typeface="+mn-lt"/>
              </a:rPr>
              <a:t>Kubernetes</a:t>
            </a:r>
            <a:r>
              <a:rPr lang="tr-TR" dirty="0">
                <a:latin typeface="Arial"/>
                <a:ea typeface="+mn-lt"/>
                <a:cs typeface="+mn-lt"/>
              </a:rPr>
              <a:t>, bu konteynerleri dağıtmak, yönetmek, ölçeklendirmek (arttırmak/azaltmak) ve hata durumlarında yeniden başlatmak gibi görevleri otomatik olarak yapar.</a:t>
            </a:r>
            <a:endParaRPr lang="tr-TR" dirty="0">
              <a:latin typeface="Arial"/>
              <a:ea typeface="Calibri"/>
              <a:cs typeface="Calibri"/>
            </a:endParaRPr>
          </a:p>
          <a:p>
            <a:pPr marL="0" indent="0">
              <a:buNone/>
            </a:pPr>
            <a:endParaRPr lang="tr-TR" b="1" dirty="0">
              <a:latin typeface="Calibri"/>
              <a:ea typeface="Calibri"/>
              <a:cs typeface="Calibri"/>
            </a:endParaRPr>
          </a:p>
          <a:p>
            <a:endParaRPr lang="tr-TR" dirty="0">
              <a:latin typeface="Calibri"/>
              <a:ea typeface="Calibri"/>
              <a:cs typeface="Calibri"/>
            </a:endParaRPr>
          </a:p>
        </p:txBody>
      </p:sp>
    </p:spTree>
    <p:extLst>
      <p:ext uri="{BB962C8B-B14F-4D97-AF65-F5344CB8AC3E}">
        <p14:creationId xmlns:p14="http://schemas.microsoft.com/office/powerpoint/2010/main" val="944377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162F64-87C4-D535-094E-E87C11DA3307}"/>
              </a:ext>
            </a:extLst>
          </p:cNvPr>
          <p:cNvSpPr>
            <a:spLocks noGrp="1"/>
          </p:cNvSpPr>
          <p:nvPr>
            <p:ph type="title"/>
          </p:nvPr>
        </p:nvSpPr>
        <p:spPr/>
        <p:txBody>
          <a:bodyPr/>
          <a:lstStyle/>
          <a:p>
            <a:r>
              <a:rPr lang="tr-TR"/>
              <a:t>Podun yaşam döngüsü</a:t>
            </a:r>
          </a:p>
        </p:txBody>
      </p:sp>
      <p:pic>
        <p:nvPicPr>
          <p:cNvPr id="4" name="İçerik Yer Tutucusu 3" descr="metin, ekran görüntüsü, diyagram, yazılım içeren bir resim&#10;&#10;Açıklama otomatik olarak oluşturuldu">
            <a:extLst>
              <a:ext uri="{FF2B5EF4-FFF2-40B4-BE49-F238E27FC236}">
                <a16:creationId xmlns:a16="http://schemas.microsoft.com/office/drawing/2014/main" id="{668F077F-0B67-00FA-DD3D-169299A4DABC}"/>
              </a:ext>
            </a:extLst>
          </p:cNvPr>
          <p:cNvPicPr>
            <a:picLocks noGrp="1" noChangeAspect="1"/>
          </p:cNvPicPr>
          <p:nvPr>
            <p:ph idx="1"/>
          </p:nvPr>
        </p:nvPicPr>
        <p:blipFill>
          <a:blip r:embed="rId2"/>
          <a:stretch>
            <a:fillRect/>
          </a:stretch>
        </p:blipFill>
        <p:spPr>
          <a:xfrm>
            <a:off x="838200" y="1920485"/>
            <a:ext cx="10515600" cy="4161617"/>
          </a:xfrm>
        </p:spPr>
      </p:pic>
    </p:spTree>
    <p:extLst>
      <p:ext uri="{BB962C8B-B14F-4D97-AF65-F5344CB8AC3E}">
        <p14:creationId xmlns:p14="http://schemas.microsoft.com/office/powerpoint/2010/main" val="257846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528304-9964-7A9E-E408-9C4844F14BC8}"/>
              </a:ext>
            </a:extLst>
          </p:cNvPr>
          <p:cNvSpPr>
            <a:spLocks noGrp="1"/>
          </p:cNvSpPr>
          <p:nvPr>
            <p:ph type="title"/>
          </p:nvPr>
        </p:nvSpPr>
        <p:spPr/>
        <p:txBody>
          <a:bodyPr/>
          <a:lstStyle/>
          <a:p>
            <a:endParaRPr lang="tr-TR"/>
          </a:p>
        </p:txBody>
      </p:sp>
      <p:pic>
        <p:nvPicPr>
          <p:cNvPr id="4" name="İçerik Yer Tutucusu 3" descr="metin, ekran görüntüsü, yazı tipi, sayı, numara içeren bir resim&#10;&#10;Açıklama otomatik olarak oluşturuldu">
            <a:extLst>
              <a:ext uri="{FF2B5EF4-FFF2-40B4-BE49-F238E27FC236}">
                <a16:creationId xmlns:a16="http://schemas.microsoft.com/office/drawing/2014/main" id="{40132EFF-E55C-CB03-1D5D-8AF597DF752D}"/>
              </a:ext>
            </a:extLst>
          </p:cNvPr>
          <p:cNvPicPr>
            <a:picLocks noGrp="1" noChangeAspect="1"/>
          </p:cNvPicPr>
          <p:nvPr>
            <p:ph idx="1"/>
          </p:nvPr>
        </p:nvPicPr>
        <p:blipFill>
          <a:blip r:embed="rId2"/>
          <a:stretch>
            <a:fillRect/>
          </a:stretch>
        </p:blipFill>
        <p:spPr>
          <a:xfrm>
            <a:off x="838200" y="2460283"/>
            <a:ext cx="10515600" cy="3082021"/>
          </a:xfrm>
        </p:spPr>
      </p:pic>
    </p:spTree>
    <p:extLst>
      <p:ext uri="{BB962C8B-B14F-4D97-AF65-F5344CB8AC3E}">
        <p14:creationId xmlns:p14="http://schemas.microsoft.com/office/powerpoint/2010/main" val="1493509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8D1E9B-62D0-E24C-D530-E0260FDE51CA}"/>
              </a:ext>
            </a:extLst>
          </p:cNvPr>
          <p:cNvSpPr>
            <a:spLocks noGrp="1"/>
          </p:cNvSpPr>
          <p:nvPr>
            <p:ph type="title"/>
          </p:nvPr>
        </p:nvSpPr>
        <p:spPr/>
        <p:txBody>
          <a:bodyPr/>
          <a:lstStyle/>
          <a:p>
            <a:r>
              <a:rPr lang="tr-TR"/>
              <a:t>Deployment</a:t>
            </a:r>
          </a:p>
        </p:txBody>
      </p:sp>
      <p:pic>
        <p:nvPicPr>
          <p:cNvPr id="4" name="İçerik Yer Tutucusu 3" descr="metin, ekran görüntüsü, yazı tipi içeren bir resim&#10;&#10;Açıklama otomatik olarak oluşturuldu">
            <a:extLst>
              <a:ext uri="{FF2B5EF4-FFF2-40B4-BE49-F238E27FC236}">
                <a16:creationId xmlns:a16="http://schemas.microsoft.com/office/drawing/2014/main" id="{B2FAAD3A-E95E-0729-AF13-F4486B77DECB}"/>
              </a:ext>
            </a:extLst>
          </p:cNvPr>
          <p:cNvPicPr>
            <a:picLocks noGrp="1" noChangeAspect="1"/>
          </p:cNvPicPr>
          <p:nvPr>
            <p:ph idx="1"/>
          </p:nvPr>
        </p:nvPicPr>
        <p:blipFill>
          <a:blip r:embed="rId2"/>
          <a:stretch>
            <a:fillRect/>
          </a:stretch>
        </p:blipFill>
        <p:spPr>
          <a:xfrm>
            <a:off x="4686300" y="2391569"/>
            <a:ext cx="2819400" cy="3219450"/>
          </a:xfrm>
        </p:spPr>
      </p:pic>
    </p:spTree>
    <p:extLst>
      <p:ext uri="{BB962C8B-B14F-4D97-AF65-F5344CB8AC3E}">
        <p14:creationId xmlns:p14="http://schemas.microsoft.com/office/powerpoint/2010/main" val="3636710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064701-62FD-2C96-EE2A-16E9CF7E779E}"/>
              </a:ext>
            </a:extLst>
          </p:cNvPr>
          <p:cNvSpPr>
            <a:spLocks noGrp="1"/>
          </p:cNvSpPr>
          <p:nvPr>
            <p:ph type="title"/>
          </p:nvPr>
        </p:nvSpPr>
        <p:spPr/>
        <p:txBody>
          <a:bodyPr/>
          <a:lstStyle/>
          <a:p>
            <a:r>
              <a:rPr lang="tr-TR" dirty="0">
                <a:ea typeface="+mj-lt"/>
                <a:cs typeface="+mj-lt"/>
              </a:rPr>
              <a:t>3 </a:t>
            </a:r>
            <a:r>
              <a:rPr lang="tr-TR" dirty="0" err="1">
                <a:ea typeface="+mj-lt"/>
                <a:cs typeface="+mj-lt"/>
              </a:rPr>
              <a:t>replicalı</a:t>
            </a:r>
            <a:r>
              <a:rPr lang="tr-TR" dirty="0">
                <a:ea typeface="+mj-lt"/>
                <a:cs typeface="+mj-lt"/>
              </a:rPr>
              <a:t> bir </a:t>
            </a:r>
            <a:r>
              <a:rPr lang="tr-TR" dirty="0" err="1">
                <a:ea typeface="+mj-lt"/>
                <a:cs typeface="+mj-lt"/>
              </a:rPr>
              <a:t>pod</a:t>
            </a:r>
            <a:r>
              <a:rPr lang="tr-TR" dirty="0">
                <a:ea typeface="+mj-lt"/>
                <a:cs typeface="+mj-lt"/>
              </a:rPr>
              <a:t>, 2 </a:t>
            </a:r>
            <a:r>
              <a:rPr lang="tr-TR" dirty="0" err="1">
                <a:ea typeface="+mj-lt"/>
                <a:cs typeface="+mj-lt"/>
              </a:rPr>
              <a:t>worker</a:t>
            </a:r>
            <a:r>
              <a:rPr lang="tr-TR" dirty="0">
                <a:ea typeface="+mj-lt"/>
                <a:cs typeface="+mj-lt"/>
              </a:rPr>
              <a:t> </a:t>
            </a:r>
            <a:r>
              <a:rPr lang="tr-TR" dirty="0" err="1">
                <a:ea typeface="+mj-lt"/>
                <a:cs typeface="+mj-lt"/>
              </a:rPr>
              <a:t>node’da</a:t>
            </a:r>
            <a:r>
              <a:rPr lang="tr-TR" dirty="0">
                <a:ea typeface="+mj-lt"/>
                <a:cs typeface="+mj-lt"/>
              </a:rPr>
              <a:t> nasıl çalışır?</a:t>
            </a:r>
            <a:endParaRPr lang="tr-TR" dirty="0"/>
          </a:p>
        </p:txBody>
      </p:sp>
      <p:sp>
        <p:nvSpPr>
          <p:cNvPr id="3" name="İçerik Yer Tutucusu 2">
            <a:extLst>
              <a:ext uri="{FF2B5EF4-FFF2-40B4-BE49-F238E27FC236}">
                <a16:creationId xmlns:a16="http://schemas.microsoft.com/office/drawing/2014/main" id="{9FE3E30D-EF6B-6F82-AA52-9573BD4AE4BE}"/>
              </a:ext>
            </a:extLst>
          </p:cNvPr>
          <p:cNvSpPr>
            <a:spLocks noGrp="1"/>
          </p:cNvSpPr>
          <p:nvPr>
            <p:ph idx="1"/>
          </p:nvPr>
        </p:nvSpPr>
        <p:spPr/>
        <p:txBody>
          <a:bodyPr vert="horz" lIns="91440" tIns="45720" rIns="91440" bIns="45720" rtlCol="0" anchor="t">
            <a:normAutofit fontScale="55000" lnSpcReduction="20000"/>
          </a:bodyPr>
          <a:lstStyle/>
          <a:p>
            <a:pPr marL="0" indent="0"/>
            <a:r>
              <a:rPr lang="tr-TR" b="1" dirty="0"/>
              <a:t>Replika nedir?</a:t>
            </a:r>
            <a:endParaRPr lang="tr-TR" dirty="0"/>
          </a:p>
          <a:p>
            <a:r>
              <a:rPr lang="tr-TR" dirty="0" err="1">
                <a:ea typeface="+mn-lt"/>
                <a:cs typeface="+mn-lt"/>
              </a:rPr>
              <a:t>Kubernetes’te</a:t>
            </a:r>
            <a:r>
              <a:rPr lang="tr-TR" dirty="0">
                <a:ea typeface="+mn-lt"/>
                <a:cs typeface="+mn-lt"/>
              </a:rPr>
              <a:t> </a:t>
            </a:r>
            <a:r>
              <a:rPr lang="tr-TR" b="1" dirty="0" err="1">
                <a:ea typeface="+mn-lt"/>
                <a:cs typeface="+mn-lt"/>
              </a:rPr>
              <a:t>replica</a:t>
            </a:r>
            <a:r>
              <a:rPr lang="tr-TR" dirty="0">
                <a:ea typeface="+mn-lt"/>
                <a:cs typeface="+mn-lt"/>
              </a:rPr>
              <a:t>, aynı </a:t>
            </a:r>
            <a:r>
              <a:rPr lang="tr-TR" dirty="0" err="1">
                <a:ea typeface="+mn-lt"/>
                <a:cs typeface="+mn-lt"/>
              </a:rPr>
              <a:t>pod’un</a:t>
            </a:r>
            <a:r>
              <a:rPr lang="tr-TR" dirty="0">
                <a:ea typeface="+mn-lt"/>
                <a:cs typeface="+mn-lt"/>
              </a:rPr>
              <a:t> birden fazla kopyasını çalıştırarak uygulamanın kesintisiz çalışmasını sağlar.</a:t>
            </a:r>
            <a:endParaRPr lang="tr-TR" dirty="0"/>
          </a:p>
          <a:p>
            <a:r>
              <a:rPr lang="tr-TR" dirty="0">
                <a:ea typeface="+mn-lt"/>
                <a:cs typeface="+mn-lt"/>
              </a:rPr>
              <a:t>Örneğin:</a:t>
            </a:r>
            <a:endParaRPr lang="tr-TR" dirty="0"/>
          </a:p>
          <a:p>
            <a:r>
              <a:rPr lang="tr-TR" dirty="0">
                <a:ea typeface="+mn-lt"/>
                <a:cs typeface="+mn-lt"/>
              </a:rPr>
              <a:t>1 </a:t>
            </a:r>
            <a:r>
              <a:rPr lang="tr-TR" dirty="0" err="1">
                <a:ea typeface="+mn-lt"/>
                <a:cs typeface="+mn-lt"/>
              </a:rPr>
              <a:t>pod</a:t>
            </a:r>
            <a:r>
              <a:rPr lang="tr-TR" dirty="0">
                <a:ea typeface="+mn-lt"/>
                <a:cs typeface="+mn-lt"/>
              </a:rPr>
              <a:t> çalıştırırsan ve bu </a:t>
            </a:r>
            <a:r>
              <a:rPr lang="tr-TR" dirty="0" err="1">
                <a:ea typeface="+mn-lt"/>
                <a:cs typeface="+mn-lt"/>
              </a:rPr>
              <a:t>pod’un</a:t>
            </a:r>
            <a:r>
              <a:rPr lang="tr-TR" dirty="0">
                <a:ea typeface="+mn-lt"/>
                <a:cs typeface="+mn-lt"/>
              </a:rPr>
              <a:t> olduğu </a:t>
            </a:r>
            <a:r>
              <a:rPr lang="tr-TR" dirty="0" err="1">
                <a:ea typeface="+mn-lt"/>
                <a:cs typeface="+mn-lt"/>
              </a:rPr>
              <a:t>node</a:t>
            </a:r>
            <a:r>
              <a:rPr lang="tr-TR" dirty="0">
                <a:ea typeface="+mn-lt"/>
                <a:cs typeface="+mn-lt"/>
              </a:rPr>
              <a:t> çökerse, uygulaman tamamen durur.</a:t>
            </a:r>
            <a:endParaRPr lang="tr-TR" dirty="0"/>
          </a:p>
          <a:p>
            <a:r>
              <a:rPr lang="tr-TR" dirty="0">
                <a:ea typeface="+mn-lt"/>
                <a:cs typeface="+mn-lt"/>
              </a:rPr>
              <a:t>Ama 3 replika çalıştırırsan, </a:t>
            </a:r>
            <a:r>
              <a:rPr lang="tr-TR" dirty="0" err="1">
                <a:ea typeface="+mn-lt"/>
                <a:cs typeface="+mn-lt"/>
              </a:rPr>
              <a:t>Kubernetes</a:t>
            </a:r>
            <a:r>
              <a:rPr lang="tr-TR" dirty="0">
                <a:ea typeface="+mn-lt"/>
                <a:cs typeface="+mn-lt"/>
              </a:rPr>
              <a:t> aynı </a:t>
            </a:r>
            <a:r>
              <a:rPr lang="tr-TR" dirty="0" err="1">
                <a:ea typeface="+mn-lt"/>
                <a:cs typeface="+mn-lt"/>
              </a:rPr>
              <a:t>pod’dan</a:t>
            </a:r>
            <a:r>
              <a:rPr lang="tr-TR" dirty="0">
                <a:ea typeface="+mn-lt"/>
                <a:cs typeface="+mn-lt"/>
              </a:rPr>
              <a:t> 3 tane kopya oluşturur ve bunları farklı </a:t>
            </a:r>
            <a:r>
              <a:rPr lang="tr-TR" dirty="0" err="1">
                <a:ea typeface="+mn-lt"/>
                <a:cs typeface="+mn-lt"/>
              </a:rPr>
              <a:t>node’lara</a:t>
            </a:r>
            <a:r>
              <a:rPr lang="tr-TR" dirty="0">
                <a:ea typeface="+mn-lt"/>
                <a:cs typeface="+mn-lt"/>
              </a:rPr>
              <a:t> dağıtır.</a:t>
            </a:r>
            <a:endParaRPr lang="tr-TR" dirty="0"/>
          </a:p>
          <a:p>
            <a:r>
              <a:rPr lang="tr-TR" b="1" dirty="0"/>
              <a:t>Örnek senaryo:</a:t>
            </a:r>
            <a:endParaRPr lang="tr-TR" dirty="0"/>
          </a:p>
          <a:p>
            <a:r>
              <a:rPr lang="tr-TR" dirty="0">
                <a:ea typeface="+mn-lt"/>
                <a:cs typeface="+mn-lt"/>
              </a:rPr>
              <a:t>Diyelim ki 2 </a:t>
            </a:r>
            <a:r>
              <a:rPr lang="tr-TR" dirty="0" err="1">
                <a:ea typeface="+mn-lt"/>
                <a:cs typeface="+mn-lt"/>
              </a:rPr>
              <a:t>worker</a:t>
            </a:r>
            <a:r>
              <a:rPr lang="tr-TR" dirty="0">
                <a:ea typeface="+mn-lt"/>
                <a:cs typeface="+mn-lt"/>
              </a:rPr>
              <a:t> </a:t>
            </a:r>
            <a:r>
              <a:rPr lang="tr-TR" dirty="0" err="1">
                <a:ea typeface="+mn-lt"/>
                <a:cs typeface="+mn-lt"/>
              </a:rPr>
              <a:t>node’lu</a:t>
            </a:r>
            <a:r>
              <a:rPr lang="tr-TR" dirty="0">
                <a:ea typeface="+mn-lt"/>
                <a:cs typeface="+mn-lt"/>
              </a:rPr>
              <a:t> bir </a:t>
            </a:r>
            <a:r>
              <a:rPr lang="tr-TR" dirty="0" err="1">
                <a:ea typeface="+mn-lt"/>
                <a:cs typeface="+mn-lt"/>
              </a:rPr>
              <a:t>cluster’da</a:t>
            </a:r>
            <a:r>
              <a:rPr lang="tr-TR" dirty="0">
                <a:ea typeface="+mn-lt"/>
                <a:cs typeface="+mn-lt"/>
              </a:rPr>
              <a:t> </a:t>
            </a:r>
            <a:r>
              <a:rPr lang="tr-TR" b="1" dirty="0">
                <a:ea typeface="+mn-lt"/>
                <a:cs typeface="+mn-lt"/>
              </a:rPr>
              <a:t>3 replika</a:t>
            </a:r>
            <a:r>
              <a:rPr lang="tr-TR" dirty="0">
                <a:ea typeface="+mn-lt"/>
                <a:cs typeface="+mn-lt"/>
              </a:rPr>
              <a:t> istiyorsun. </a:t>
            </a:r>
            <a:r>
              <a:rPr lang="tr-TR" dirty="0" err="1">
                <a:ea typeface="+mn-lt"/>
                <a:cs typeface="+mn-lt"/>
              </a:rPr>
              <a:t>Kubernetes</a:t>
            </a:r>
            <a:r>
              <a:rPr lang="tr-TR" dirty="0">
                <a:ea typeface="+mn-lt"/>
                <a:cs typeface="+mn-lt"/>
              </a:rPr>
              <a:t> bu replikaları şöyle dağıtabilir:</a:t>
            </a:r>
            <a:endParaRPr lang="tr-TR" dirty="0"/>
          </a:p>
          <a:p>
            <a:r>
              <a:rPr lang="tr-TR" b="1" dirty="0">
                <a:ea typeface="+mn-lt"/>
                <a:cs typeface="+mn-lt"/>
              </a:rPr>
              <a:t>1. </a:t>
            </a:r>
            <a:r>
              <a:rPr lang="tr-TR" b="1" dirty="0" err="1">
                <a:ea typeface="+mn-lt"/>
                <a:cs typeface="+mn-lt"/>
              </a:rPr>
              <a:t>Worker</a:t>
            </a:r>
            <a:r>
              <a:rPr lang="tr-TR" b="1" dirty="0">
                <a:ea typeface="+mn-lt"/>
                <a:cs typeface="+mn-lt"/>
              </a:rPr>
              <a:t> </a:t>
            </a:r>
            <a:r>
              <a:rPr lang="tr-TR" b="1" dirty="0" err="1">
                <a:ea typeface="+mn-lt"/>
                <a:cs typeface="+mn-lt"/>
              </a:rPr>
              <a:t>node</a:t>
            </a:r>
            <a:r>
              <a:rPr lang="tr-TR" b="1" dirty="0">
                <a:ea typeface="+mn-lt"/>
                <a:cs typeface="+mn-lt"/>
              </a:rPr>
              <a:t>:</a:t>
            </a:r>
            <a:r>
              <a:rPr lang="tr-TR" dirty="0">
                <a:ea typeface="+mn-lt"/>
                <a:cs typeface="+mn-lt"/>
              </a:rPr>
              <a:t> 2 </a:t>
            </a:r>
            <a:r>
              <a:rPr lang="tr-TR" dirty="0" err="1">
                <a:ea typeface="+mn-lt"/>
                <a:cs typeface="+mn-lt"/>
              </a:rPr>
              <a:t>pod</a:t>
            </a:r>
            <a:endParaRPr lang="tr-TR" dirty="0" err="1"/>
          </a:p>
          <a:p>
            <a:r>
              <a:rPr lang="tr-TR" b="1" dirty="0">
                <a:ea typeface="+mn-lt"/>
                <a:cs typeface="+mn-lt"/>
              </a:rPr>
              <a:t>2. </a:t>
            </a:r>
            <a:r>
              <a:rPr lang="tr-TR" b="1" dirty="0" err="1">
                <a:ea typeface="+mn-lt"/>
                <a:cs typeface="+mn-lt"/>
              </a:rPr>
              <a:t>Worker</a:t>
            </a:r>
            <a:r>
              <a:rPr lang="tr-TR" b="1" dirty="0">
                <a:ea typeface="+mn-lt"/>
                <a:cs typeface="+mn-lt"/>
              </a:rPr>
              <a:t> </a:t>
            </a:r>
            <a:r>
              <a:rPr lang="tr-TR" b="1" dirty="0" err="1">
                <a:ea typeface="+mn-lt"/>
                <a:cs typeface="+mn-lt"/>
              </a:rPr>
              <a:t>node</a:t>
            </a:r>
            <a:r>
              <a:rPr lang="tr-TR" b="1" dirty="0">
                <a:ea typeface="+mn-lt"/>
                <a:cs typeface="+mn-lt"/>
              </a:rPr>
              <a:t>:</a:t>
            </a:r>
            <a:r>
              <a:rPr lang="tr-TR" dirty="0">
                <a:ea typeface="+mn-lt"/>
                <a:cs typeface="+mn-lt"/>
              </a:rPr>
              <a:t> 1 </a:t>
            </a:r>
            <a:r>
              <a:rPr lang="tr-TR" dirty="0" err="1">
                <a:ea typeface="+mn-lt"/>
                <a:cs typeface="+mn-lt"/>
              </a:rPr>
              <a:t>pod</a:t>
            </a:r>
            <a:endParaRPr lang="tr-TR" dirty="0" err="1"/>
          </a:p>
          <a:p>
            <a:r>
              <a:rPr lang="tr-TR" dirty="0">
                <a:ea typeface="+mn-lt"/>
                <a:cs typeface="+mn-lt"/>
              </a:rPr>
              <a:t>Eğer </a:t>
            </a:r>
            <a:r>
              <a:rPr lang="tr-TR" b="1" dirty="0">
                <a:ea typeface="+mn-lt"/>
                <a:cs typeface="+mn-lt"/>
              </a:rPr>
              <a:t>1. </a:t>
            </a:r>
            <a:r>
              <a:rPr lang="tr-TR" b="1" dirty="0" err="1">
                <a:ea typeface="+mn-lt"/>
                <a:cs typeface="+mn-lt"/>
              </a:rPr>
              <a:t>Worker</a:t>
            </a:r>
            <a:r>
              <a:rPr lang="tr-TR" b="1" dirty="0">
                <a:ea typeface="+mn-lt"/>
                <a:cs typeface="+mn-lt"/>
              </a:rPr>
              <a:t> </a:t>
            </a:r>
            <a:r>
              <a:rPr lang="tr-TR" b="1" dirty="0" err="1">
                <a:ea typeface="+mn-lt"/>
                <a:cs typeface="+mn-lt"/>
              </a:rPr>
              <a:t>node</a:t>
            </a:r>
            <a:r>
              <a:rPr lang="tr-TR" b="1" dirty="0">
                <a:ea typeface="+mn-lt"/>
                <a:cs typeface="+mn-lt"/>
              </a:rPr>
              <a:t> çökerse</a:t>
            </a:r>
            <a:r>
              <a:rPr lang="tr-TR" dirty="0">
                <a:ea typeface="+mn-lt"/>
                <a:cs typeface="+mn-lt"/>
              </a:rPr>
              <a:t>, </a:t>
            </a:r>
            <a:r>
              <a:rPr lang="tr-TR" dirty="0" err="1">
                <a:ea typeface="+mn-lt"/>
                <a:cs typeface="+mn-lt"/>
              </a:rPr>
              <a:t>Kubernetes</a:t>
            </a:r>
            <a:r>
              <a:rPr lang="tr-TR" dirty="0">
                <a:ea typeface="+mn-lt"/>
                <a:cs typeface="+mn-lt"/>
              </a:rPr>
              <a:t> hemen 2. </a:t>
            </a:r>
            <a:r>
              <a:rPr lang="tr-TR" dirty="0" err="1">
                <a:ea typeface="+mn-lt"/>
                <a:cs typeface="+mn-lt"/>
              </a:rPr>
              <a:t>Worker</a:t>
            </a:r>
            <a:r>
              <a:rPr lang="tr-TR" dirty="0">
                <a:ea typeface="+mn-lt"/>
                <a:cs typeface="+mn-lt"/>
              </a:rPr>
              <a:t> </a:t>
            </a:r>
            <a:r>
              <a:rPr lang="tr-TR" dirty="0" err="1">
                <a:ea typeface="+mn-lt"/>
                <a:cs typeface="+mn-lt"/>
              </a:rPr>
              <a:t>node’a</a:t>
            </a:r>
            <a:r>
              <a:rPr lang="tr-TR" dirty="0">
                <a:ea typeface="+mn-lt"/>
                <a:cs typeface="+mn-lt"/>
              </a:rPr>
              <a:t> yeni </a:t>
            </a:r>
            <a:r>
              <a:rPr lang="tr-TR" dirty="0" err="1">
                <a:ea typeface="+mn-lt"/>
                <a:cs typeface="+mn-lt"/>
              </a:rPr>
              <a:t>pod</a:t>
            </a:r>
            <a:r>
              <a:rPr lang="tr-TR" dirty="0">
                <a:ea typeface="+mn-lt"/>
                <a:cs typeface="+mn-lt"/>
              </a:rPr>
              <a:t> başlatır ve toplamda yine </a:t>
            </a:r>
            <a:r>
              <a:rPr lang="tr-TR" b="1" dirty="0">
                <a:ea typeface="+mn-lt"/>
                <a:cs typeface="+mn-lt"/>
              </a:rPr>
              <a:t>3 replika</a:t>
            </a:r>
            <a:r>
              <a:rPr lang="tr-TR" dirty="0">
                <a:ea typeface="+mn-lt"/>
                <a:cs typeface="+mn-lt"/>
              </a:rPr>
              <a:t> çalıştırır. Yani bir </a:t>
            </a:r>
            <a:r>
              <a:rPr lang="tr-TR" dirty="0" err="1">
                <a:ea typeface="+mn-lt"/>
                <a:cs typeface="+mn-lt"/>
              </a:rPr>
              <a:t>node’un</a:t>
            </a:r>
            <a:r>
              <a:rPr lang="tr-TR" dirty="0">
                <a:ea typeface="+mn-lt"/>
                <a:cs typeface="+mn-lt"/>
              </a:rPr>
              <a:t> çökmesi durumunda </a:t>
            </a:r>
            <a:r>
              <a:rPr lang="tr-TR" dirty="0" err="1">
                <a:ea typeface="+mn-lt"/>
                <a:cs typeface="+mn-lt"/>
              </a:rPr>
              <a:t>Kubernetes</a:t>
            </a:r>
            <a:r>
              <a:rPr lang="tr-TR" dirty="0">
                <a:ea typeface="+mn-lt"/>
                <a:cs typeface="+mn-lt"/>
              </a:rPr>
              <a:t> diğer sağlıklı </a:t>
            </a:r>
            <a:r>
              <a:rPr lang="tr-TR" dirty="0" err="1">
                <a:ea typeface="+mn-lt"/>
                <a:cs typeface="+mn-lt"/>
              </a:rPr>
              <a:t>node’da</a:t>
            </a:r>
            <a:r>
              <a:rPr lang="tr-TR" dirty="0">
                <a:ea typeface="+mn-lt"/>
                <a:cs typeface="+mn-lt"/>
              </a:rPr>
              <a:t> eksik </a:t>
            </a:r>
            <a:r>
              <a:rPr lang="tr-TR" dirty="0" err="1">
                <a:ea typeface="+mn-lt"/>
                <a:cs typeface="+mn-lt"/>
              </a:rPr>
              <a:t>pod’ları</a:t>
            </a:r>
            <a:r>
              <a:rPr lang="tr-TR" dirty="0">
                <a:ea typeface="+mn-lt"/>
                <a:cs typeface="+mn-lt"/>
              </a:rPr>
              <a:t> yeniden başlatır.</a:t>
            </a:r>
            <a:endParaRPr lang="tr-TR" dirty="0"/>
          </a:p>
          <a:p>
            <a:r>
              <a:rPr lang="tr-TR" dirty="0">
                <a:ea typeface="+mn-lt"/>
                <a:cs typeface="+mn-lt"/>
              </a:rPr>
              <a:t>Bu sayede uygulaman </a:t>
            </a:r>
            <a:r>
              <a:rPr lang="tr-TR" b="1" dirty="0">
                <a:ea typeface="+mn-lt"/>
                <a:cs typeface="+mn-lt"/>
              </a:rPr>
              <a:t>kesintisiz</a:t>
            </a:r>
            <a:r>
              <a:rPr lang="tr-TR" dirty="0">
                <a:ea typeface="+mn-lt"/>
                <a:cs typeface="+mn-lt"/>
              </a:rPr>
              <a:t> olarak çalışmaya devam eder.</a:t>
            </a:r>
            <a:endParaRPr lang="tr-TR" dirty="0"/>
          </a:p>
          <a:p>
            <a:endParaRPr lang="tr-TR" dirty="0"/>
          </a:p>
        </p:txBody>
      </p:sp>
    </p:spTree>
    <p:extLst>
      <p:ext uri="{BB962C8B-B14F-4D97-AF65-F5344CB8AC3E}">
        <p14:creationId xmlns:p14="http://schemas.microsoft.com/office/powerpoint/2010/main" val="1523090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A58BE8-A5CB-3BAA-851E-AE55CDC77044}"/>
              </a:ext>
            </a:extLst>
          </p:cNvPr>
          <p:cNvSpPr>
            <a:spLocks noGrp="1"/>
          </p:cNvSpPr>
          <p:nvPr>
            <p:ph type="title"/>
          </p:nvPr>
        </p:nvSpPr>
        <p:spPr/>
        <p:txBody>
          <a:bodyPr/>
          <a:lstStyle/>
          <a:p>
            <a:r>
              <a:rPr lang="tr-TR" dirty="0">
                <a:ea typeface="+mj-lt"/>
                <a:cs typeface="+mj-lt"/>
              </a:rPr>
              <a:t>Kesintisiz çalışmayı nasıl sağlıyor?</a:t>
            </a:r>
            <a:endParaRPr lang="tr-TR" dirty="0"/>
          </a:p>
        </p:txBody>
      </p:sp>
      <p:sp>
        <p:nvSpPr>
          <p:cNvPr id="3" name="İçerik Yer Tutucusu 2">
            <a:extLst>
              <a:ext uri="{FF2B5EF4-FFF2-40B4-BE49-F238E27FC236}">
                <a16:creationId xmlns:a16="http://schemas.microsoft.com/office/drawing/2014/main" id="{0DF32102-3D5D-D8EE-E21D-053732B2989D}"/>
              </a:ext>
            </a:extLst>
          </p:cNvPr>
          <p:cNvSpPr>
            <a:spLocks noGrp="1"/>
          </p:cNvSpPr>
          <p:nvPr>
            <p:ph idx="1"/>
          </p:nvPr>
        </p:nvSpPr>
        <p:spPr/>
        <p:txBody>
          <a:bodyPr vert="horz" lIns="91440" tIns="45720" rIns="91440" bIns="45720" rtlCol="0" anchor="t">
            <a:normAutofit/>
          </a:bodyPr>
          <a:lstStyle/>
          <a:p>
            <a:pPr marL="0" indent="0"/>
            <a:r>
              <a:rPr lang="tr-TR" dirty="0" err="1">
                <a:ea typeface="+mn-lt"/>
                <a:cs typeface="+mn-lt"/>
              </a:rPr>
              <a:t>Kubernetes’te</a:t>
            </a:r>
            <a:r>
              <a:rPr lang="tr-TR" dirty="0">
                <a:ea typeface="+mn-lt"/>
                <a:cs typeface="+mn-lt"/>
              </a:rPr>
              <a:t> kesintisiz çalışmayı sağlayan mekanizma </a:t>
            </a:r>
            <a:r>
              <a:rPr lang="tr-TR" b="1" dirty="0">
                <a:ea typeface="+mn-lt"/>
                <a:cs typeface="+mn-lt"/>
              </a:rPr>
              <a:t>Replication Controller</a:t>
            </a:r>
            <a:r>
              <a:rPr lang="tr-TR" dirty="0">
                <a:ea typeface="+mn-lt"/>
                <a:cs typeface="+mn-lt"/>
              </a:rPr>
              <a:t> veya </a:t>
            </a:r>
            <a:r>
              <a:rPr lang="tr-TR" b="1" dirty="0" err="1">
                <a:ea typeface="+mn-lt"/>
                <a:cs typeface="+mn-lt"/>
              </a:rPr>
              <a:t>ReplicaSet</a:t>
            </a:r>
            <a:r>
              <a:rPr lang="tr-TR" dirty="0" err="1">
                <a:ea typeface="+mn-lt"/>
                <a:cs typeface="+mn-lt"/>
              </a:rPr>
              <a:t>’tir</a:t>
            </a:r>
            <a:r>
              <a:rPr lang="tr-TR" dirty="0">
                <a:ea typeface="+mn-lt"/>
                <a:cs typeface="+mn-lt"/>
              </a:rPr>
              <a:t>. Bu bileşenler şunları yapar:</a:t>
            </a:r>
            <a:endParaRPr lang="tr-TR" dirty="0"/>
          </a:p>
          <a:p>
            <a:r>
              <a:rPr lang="tr-TR">
                <a:ea typeface="+mn-lt"/>
                <a:cs typeface="+mn-lt"/>
              </a:rPr>
              <a:t>Sürekli olarak </a:t>
            </a:r>
            <a:r>
              <a:rPr lang="tr-TR" err="1">
                <a:ea typeface="+mn-lt"/>
                <a:cs typeface="+mn-lt"/>
              </a:rPr>
              <a:t>pod’ları</a:t>
            </a:r>
            <a:r>
              <a:rPr lang="tr-TR">
                <a:ea typeface="+mn-lt"/>
                <a:cs typeface="+mn-lt"/>
              </a:rPr>
              <a:t> izler ve belirttiğin sayıda pod çalışıp çalışmadığını kontrol eder.</a:t>
            </a:r>
            <a:endParaRPr lang="tr-TR"/>
          </a:p>
          <a:p>
            <a:r>
              <a:rPr lang="tr-TR" dirty="0">
                <a:ea typeface="+mn-lt"/>
                <a:cs typeface="+mn-lt"/>
              </a:rPr>
              <a:t>Eğer bir </a:t>
            </a:r>
            <a:r>
              <a:rPr lang="tr-TR" dirty="0" err="1">
                <a:ea typeface="+mn-lt"/>
                <a:cs typeface="+mn-lt"/>
              </a:rPr>
              <a:t>node</a:t>
            </a:r>
            <a:r>
              <a:rPr lang="tr-TR" dirty="0">
                <a:ea typeface="+mn-lt"/>
                <a:cs typeface="+mn-lt"/>
              </a:rPr>
              <a:t> çökerse, bu </a:t>
            </a:r>
            <a:r>
              <a:rPr lang="tr-TR" dirty="0" err="1">
                <a:ea typeface="+mn-lt"/>
                <a:cs typeface="+mn-lt"/>
              </a:rPr>
              <a:t>node</a:t>
            </a:r>
            <a:r>
              <a:rPr lang="tr-TR" dirty="0">
                <a:ea typeface="+mn-lt"/>
                <a:cs typeface="+mn-lt"/>
              </a:rPr>
              <a:t> üzerindeki </a:t>
            </a:r>
            <a:r>
              <a:rPr lang="tr-TR" dirty="0" err="1">
                <a:ea typeface="+mn-lt"/>
                <a:cs typeface="+mn-lt"/>
              </a:rPr>
              <a:t>pod’ların</a:t>
            </a:r>
            <a:r>
              <a:rPr lang="tr-TR" dirty="0">
                <a:ea typeface="+mn-lt"/>
                <a:cs typeface="+mn-lt"/>
              </a:rPr>
              <a:t> yok olduğunu fark eder ve hemen diğer </a:t>
            </a:r>
            <a:r>
              <a:rPr lang="tr-TR" dirty="0" err="1">
                <a:ea typeface="+mn-lt"/>
                <a:cs typeface="+mn-lt"/>
              </a:rPr>
              <a:t>node’larda</a:t>
            </a:r>
            <a:r>
              <a:rPr lang="tr-TR" dirty="0">
                <a:ea typeface="+mn-lt"/>
                <a:cs typeface="+mn-lt"/>
              </a:rPr>
              <a:t> yeni </a:t>
            </a:r>
            <a:r>
              <a:rPr lang="tr-TR" dirty="0" err="1">
                <a:ea typeface="+mn-lt"/>
                <a:cs typeface="+mn-lt"/>
              </a:rPr>
              <a:t>pod’lar</a:t>
            </a:r>
            <a:r>
              <a:rPr lang="tr-TR" dirty="0">
                <a:ea typeface="+mn-lt"/>
                <a:cs typeface="+mn-lt"/>
              </a:rPr>
              <a:t> başlatır.</a:t>
            </a:r>
            <a:endParaRPr lang="tr-TR" dirty="0"/>
          </a:p>
          <a:p>
            <a:endParaRPr lang="tr-TR" dirty="0"/>
          </a:p>
        </p:txBody>
      </p:sp>
    </p:spTree>
    <p:extLst>
      <p:ext uri="{BB962C8B-B14F-4D97-AF65-F5344CB8AC3E}">
        <p14:creationId xmlns:p14="http://schemas.microsoft.com/office/powerpoint/2010/main" val="2465753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EA1C8-735B-76C1-2B38-3998F0F53E1A}"/>
              </a:ext>
            </a:extLst>
          </p:cNvPr>
          <p:cNvSpPr>
            <a:spLocks noGrp="1"/>
          </p:cNvSpPr>
          <p:nvPr>
            <p:ph type="title"/>
          </p:nvPr>
        </p:nvSpPr>
        <p:spPr/>
        <p:txBody>
          <a:bodyPr/>
          <a:lstStyle/>
          <a:p>
            <a:r>
              <a:rPr lang="tr-TR" dirty="0">
                <a:ea typeface="+mj-lt"/>
                <a:cs typeface="+mj-lt"/>
              </a:rPr>
              <a:t>Uygulama Güncellemesi veya Paket Yüklemesi Sırasında </a:t>
            </a:r>
            <a:r>
              <a:rPr lang="tr-TR" dirty="0" err="1">
                <a:ea typeface="+mj-lt"/>
                <a:cs typeface="+mj-lt"/>
              </a:rPr>
              <a:t>Node</a:t>
            </a:r>
            <a:r>
              <a:rPr lang="tr-TR" dirty="0">
                <a:ea typeface="+mj-lt"/>
                <a:cs typeface="+mj-lt"/>
              </a:rPr>
              <a:t> Çökerse?</a:t>
            </a:r>
            <a:endParaRPr lang="tr-TR" dirty="0"/>
          </a:p>
        </p:txBody>
      </p:sp>
      <p:sp>
        <p:nvSpPr>
          <p:cNvPr id="3" name="İçerik Yer Tutucusu 2">
            <a:extLst>
              <a:ext uri="{FF2B5EF4-FFF2-40B4-BE49-F238E27FC236}">
                <a16:creationId xmlns:a16="http://schemas.microsoft.com/office/drawing/2014/main" id="{6A440578-A938-2C77-302F-7B6202281438}"/>
              </a:ext>
            </a:extLst>
          </p:cNvPr>
          <p:cNvSpPr>
            <a:spLocks noGrp="1"/>
          </p:cNvSpPr>
          <p:nvPr>
            <p:ph idx="1"/>
          </p:nvPr>
        </p:nvSpPr>
        <p:spPr/>
        <p:txBody>
          <a:bodyPr vert="horz" lIns="91440" tIns="45720" rIns="91440" bIns="45720" rtlCol="0" anchor="t">
            <a:normAutofit fontScale="62500" lnSpcReduction="20000"/>
          </a:bodyPr>
          <a:lstStyle/>
          <a:p>
            <a:pPr marL="0" indent="0"/>
            <a:r>
              <a:rPr lang="tr-TR" b="1" dirty="0"/>
              <a:t>Uygulama güncellenirken </a:t>
            </a:r>
            <a:r>
              <a:rPr lang="tr-TR" b="1" dirty="0" err="1"/>
              <a:t>node</a:t>
            </a:r>
            <a:r>
              <a:rPr lang="tr-TR" b="1" dirty="0"/>
              <a:t> çöktü</a:t>
            </a:r>
            <a:endParaRPr lang="tr-TR" dirty="0"/>
          </a:p>
          <a:p>
            <a:r>
              <a:rPr lang="tr-TR" dirty="0">
                <a:ea typeface="+mn-lt"/>
                <a:cs typeface="+mn-lt"/>
              </a:rPr>
              <a:t>Diyelim ki uygulamanı yeni bir sürüme güncellemeye başladın ve </a:t>
            </a:r>
            <a:r>
              <a:rPr lang="tr-TR" dirty="0" err="1">
                <a:ea typeface="+mn-lt"/>
                <a:cs typeface="+mn-lt"/>
              </a:rPr>
              <a:t>pod’lar</a:t>
            </a:r>
            <a:r>
              <a:rPr lang="tr-TR" dirty="0">
                <a:ea typeface="+mn-lt"/>
                <a:cs typeface="+mn-lt"/>
              </a:rPr>
              <a:t> bu sırada güncelleniyor.</a:t>
            </a:r>
            <a:endParaRPr lang="tr-TR" dirty="0"/>
          </a:p>
          <a:p>
            <a:r>
              <a:rPr lang="tr-TR" dirty="0" err="1">
                <a:ea typeface="+mn-lt"/>
                <a:cs typeface="+mn-lt"/>
              </a:rPr>
              <a:t>Kubernetes’te</a:t>
            </a:r>
            <a:r>
              <a:rPr lang="tr-TR" dirty="0">
                <a:ea typeface="+mn-lt"/>
                <a:cs typeface="+mn-lt"/>
              </a:rPr>
              <a:t> </a:t>
            </a:r>
            <a:r>
              <a:rPr lang="tr-TR" b="1" dirty="0">
                <a:ea typeface="+mn-lt"/>
                <a:cs typeface="+mn-lt"/>
              </a:rPr>
              <a:t>Deployment</a:t>
            </a:r>
            <a:r>
              <a:rPr lang="tr-TR" dirty="0">
                <a:ea typeface="+mn-lt"/>
                <a:cs typeface="+mn-lt"/>
              </a:rPr>
              <a:t> kullanıyorsan, güncelleme işlemi sırasında </a:t>
            </a:r>
            <a:r>
              <a:rPr lang="tr-TR" b="1" dirty="0">
                <a:ea typeface="+mn-lt"/>
                <a:cs typeface="+mn-lt"/>
              </a:rPr>
              <a:t>Rolling Update</a:t>
            </a:r>
            <a:r>
              <a:rPr lang="tr-TR" dirty="0">
                <a:ea typeface="+mn-lt"/>
                <a:cs typeface="+mn-lt"/>
              </a:rPr>
              <a:t> mekanizması devreye girer.</a:t>
            </a:r>
            <a:endParaRPr lang="tr-TR" dirty="0"/>
          </a:p>
          <a:p>
            <a:r>
              <a:rPr lang="tr-TR" dirty="0">
                <a:ea typeface="+mn-lt"/>
                <a:cs typeface="+mn-lt"/>
              </a:rPr>
              <a:t>Rolling Update, </a:t>
            </a:r>
            <a:r>
              <a:rPr lang="tr-TR" dirty="0" err="1">
                <a:ea typeface="+mn-lt"/>
                <a:cs typeface="+mn-lt"/>
              </a:rPr>
              <a:t>pod’ları</a:t>
            </a:r>
            <a:r>
              <a:rPr lang="tr-TR" dirty="0">
                <a:ea typeface="+mn-lt"/>
                <a:cs typeface="+mn-lt"/>
              </a:rPr>
              <a:t> </a:t>
            </a:r>
            <a:r>
              <a:rPr lang="tr-TR" b="1" dirty="0">
                <a:ea typeface="+mn-lt"/>
                <a:cs typeface="+mn-lt"/>
              </a:rPr>
              <a:t>adım adım (</a:t>
            </a:r>
            <a:r>
              <a:rPr lang="tr-TR" b="1" dirty="0" err="1">
                <a:ea typeface="+mn-lt"/>
                <a:cs typeface="+mn-lt"/>
              </a:rPr>
              <a:t>batch</a:t>
            </a:r>
            <a:r>
              <a:rPr lang="tr-TR" b="1" dirty="0">
                <a:ea typeface="+mn-lt"/>
                <a:cs typeface="+mn-lt"/>
              </a:rPr>
              <a:t> halinde)</a:t>
            </a:r>
            <a:r>
              <a:rPr lang="tr-TR" dirty="0">
                <a:ea typeface="+mn-lt"/>
                <a:cs typeface="+mn-lt"/>
              </a:rPr>
              <a:t> günceller. Yani tüm </a:t>
            </a:r>
            <a:r>
              <a:rPr lang="tr-TR" dirty="0" err="1">
                <a:ea typeface="+mn-lt"/>
                <a:cs typeface="+mn-lt"/>
              </a:rPr>
              <a:t>pod’ları</a:t>
            </a:r>
            <a:r>
              <a:rPr lang="tr-TR" dirty="0">
                <a:ea typeface="+mn-lt"/>
                <a:cs typeface="+mn-lt"/>
              </a:rPr>
              <a:t> aynı anda güncellemez, her seferinde birkaçını günceller.</a:t>
            </a:r>
            <a:endParaRPr lang="tr-TR" dirty="0"/>
          </a:p>
          <a:p>
            <a:r>
              <a:rPr lang="tr-TR" dirty="0">
                <a:ea typeface="+mn-lt"/>
                <a:cs typeface="+mn-lt"/>
              </a:rPr>
              <a:t>Eğer bu sırada bir </a:t>
            </a:r>
            <a:r>
              <a:rPr lang="tr-TR" dirty="0" err="1">
                <a:ea typeface="+mn-lt"/>
                <a:cs typeface="+mn-lt"/>
              </a:rPr>
              <a:t>node</a:t>
            </a:r>
            <a:r>
              <a:rPr lang="tr-TR" dirty="0">
                <a:ea typeface="+mn-lt"/>
                <a:cs typeface="+mn-lt"/>
              </a:rPr>
              <a:t> çökerse, güncellenmeyen eski </a:t>
            </a:r>
            <a:r>
              <a:rPr lang="tr-TR" dirty="0" err="1">
                <a:ea typeface="+mn-lt"/>
                <a:cs typeface="+mn-lt"/>
              </a:rPr>
              <a:t>pod’lar</a:t>
            </a:r>
            <a:r>
              <a:rPr lang="tr-TR" dirty="0">
                <a:ea typeface="+mn-lt"/>
                <a:cs typeface="+mn-lt"/>
              </a:rPr>
              <a:t> hâlâ sağlıklı </a:t>
            </a:r>
            <a:r>
              <a:rPr lang="tr-TR" dirty="0" err="1">
                <a:ea typeface="+mn-lt"/>
                <a:cs typeface="+mn-lt"/>
              </a:rPr>
              <a:t>node’larda</a:t>
            </a:r>
            <a:r>
              <a:rPr lang="tr-TR" dirty="0">
                <a:ea typeface="+mn-lt"/>
                <a:cs typeface="+mn-lt"/>
              </a:rPr>
              <a:t> çalışır.</a:t>
            </a:r>
            <a:endParaRPr lang="tr-TR" dirty="0"/>
          </a:p>
          <a:p>
            <a:r>
              <a:rPr lang="tr-TR" dirty="0" err="1">
                <a:ea typeface="+mn-lt"/>
                <a:cs typeface="+mn-lt"/>
              </a:rPr>
              <a:t>Kubernetes</a:t>
            </a:r>
            <a:r>
              <a:rPr lang="tr-TR" dirty="0">
                <a:ea typeface="+mn-lt"/>
                <a:cs typeface="+mn-lt"/>
              </a:rPr>
              <a:t> güncelleme işlemini, sağlıklı </a:t>
            </a:r>
            <a:r>
              <a:rPr lang="tr-TR" dirty="0" err="1">
                <a:ea typeface="+mn-lt"/>
                <a:cs typeface="+mn-lt"/>
              </a:rPr>
              <a:t>node’larda</a:t>
            </a:r>
            <a:r>
              <a:rPr lang="tr-TR" dirty="0">
                <a:ea typeface="+mn-lt"/>
                <a:cs typeface="+mn-lt"/>
              </a:rPr>
              <a:t> yeniden başlatır ve kesinti olmadan devam eder.</a:t>
            </a:r>
            <a:endParaRPr lang="tr-TR" dirty="0"/>
          </a:p>
          <a:p>
            <a:r>
              <a:rPr lang="tr-TR" b="1" dirty="0">
                <a:ea typeface="+mn-lt"/>
                <a:cs typeface="+mn-lt"/>
              </a:rPr>
              <a:t>Sonuç:</a:t>
            </a:r>
            <a:r>
              <a:rPr lang="tr-TR" dirty="0">
                <a:ea typeface="+mn-lt"/>
                <a:cs typeface="+mn-lt"/>
              </a:rPr>
              <a:t> </a:t>
            </a:r>
            <a:r>
              <a:rPr lang="tr-TR" dirty="0" err="1">
                <a:ea typeface="+mn-lt"/>
                <a:cs typeface="+mn-lt"/>
              </a:rPr>
              <a:t>Node</a:t>
            </a:r>
            <a:r>
              <a:rPr lang="tr-TR" dirty="0">
                <a:ea typeface="+mn-lt"/>
                <a:cs typeface="+mn-lt"/>
              </a:rPr>
              <a:t> çökerse </a:t>
            </a:r>
            <a:r>
              <a:rPr lang="tr-TR" dirty="0" err="1">
                <a:ea typeface="+mn-lt"/>
                <a:cs typeface="+mn-lt"/>
              </a:rPr>
              <a:t>Kubernetes</a:t>
            </a:r>
            <a:r>
              <a:rPr lang="tr-TR" dirty="0">
                <a:ea typeface="+mn-lt"/>
                <a:cs typeface="+mn-lt"/>
              </a:rPr>
              <a:t>, güncellenmemiş eski </a:t>
            </a:r>
            <a:r>
              <a:rPr lang="tr-TR" dirty="0" err="1">
                <a:ea typeface="+mn-lt"/>
                <a:cs typeface="+mn-lt"/>
              </a:rPr>
              <a:t>pod’ları</a:t>
            </a:r>
            <a:r>
              <a:rPr lang="tr-TR" dirty="0">
                <a:ea typeface="+mn-lt"/>
                <a:cs typeface="+mn-lt"/>
              </a:rPr>
              <a:t> kullanarak hizmet vermeye devam eder ve güncellemeyi diğer sağlıklı </a:t>
            </a:r>
            <a:r>
              <a:rPr lang="tr-TR" dirty="0" err="1">
                <a:ea typeface="+mn-lt"/>
                <a:cs typeface="+mn-lt"/>
              </a:rPr>
              <a:t>node’larda</a:t>
            </a:r>
            <a:r>
              <a:rPr lang="tr-TR" dirty="0">
                <a:ea typeface="+mn-lt"/>
                <a:cs typeface="+mn-lt"/>
              </a:rPr>
              <a:t> tamamlar.</a:t>
            </a:r>
            <a:endParaRPr lang="tr-TR" dirty="0"/>
          </a:p>
          <a:p>
            <a:r>
              <a:rPr lang="tr-TR" b="1" dirty="0"/>
              <a:t>Senaryo: Paket yüklerken </a:t>
            </a:r>
            <a:r>
              <a:rPr lang="tr-TR" b="1" dirty="0" err="1"/>
              <a:t>node</a:t>
            </a:r>
            <a:r>
              <a:rPr lang="tr-TR" b="1" dirty="0"/>
              <a:t> çöktü</a:t>
            </a:r>
            <a:endParaRPr lang="tr-TR" dirty="0"/>
          </a:p>
          <a:p>
            <a:r>
              <a:rPr lang="tr-TR" dirty="0">
                <a:ea typeface="+mn-lt"/>
                <a:cs typeface="+mn-lt"/>
              </a:rPr>
              <a:t>Eğer bir </a:t>
            </a:r>
            <a:r>
              <a:rPr lang="tr-TR" dirty="0" err="1">
                <a:ea typeface="+mn-lt"/>
                <a:cs typeface="+mn-lt"/>
              </a:rPr>
              <a:t>pod</a:t>
            </a:r>
            <a:r>
              <a:rPr lang="tr-TR" dirty="0">
                <a:ea typeface="+mn-lt"/>
                <a:cs typeface="+mn-lt"/>
              </a:rPr>
              <a:t> içindeki uygulama paket yüklerken </a:t>
            </a:r>
            <a:r>
              <a:rPr lang="tr-TR" dirty="0" err="1">
                <a:ea typeface="+mn-lt"/>
                <a:cs typeface="+mn-lt"/>
              </a:rPr>
              <a:t>node</a:t>
            </a:r>
            <a:r>
              <a:rPr lang="tr-TR" dirty="0">
                <a:ea typeface="+mn-lt"/>
                <a:cs typeface="+mn-lt"/>
              </a:rPr>
              <a:t> çökerse, o </a:t>
            </a:r>
            <a:r>
              <a:rPr lang="tr-TR" dirty="0" err="1">
                <a:ea typeface="+mn-lt"/>
                <a:cs typeface="+mn-lt"/>
              </a:rPr>
              <a:t>pod</a:t>
            </a:r>
            <a:r>
              <a:rPr lang="tr-TR" dirty="0">
                <a:ea typeface="+mn-lt"/>
                <a:cs typeface="+mn-lt"/>
              </a:rPr>
              <a:t> başka bir </a:t>
            </a:r>
            <a:r>
              <a:rPr lang="tr-TR" dirty="0" err="1">
                <a:ea typeface="+mn-lt"/>
                <a:cs typeface="+mn-lt"/>
              </a:rPr>
              <a:t>node’da</a:t>
            </a:r>
            <a:r>
              <a:rPr lang="tr-TR" dirty="0">
                <a:ea typeface="+mn-lt"/>
                <a:cs typeface="+mn-lt"/>
              </a:rPr>
              <a:t> </a:t>
            </a:r>
            <a:r>
              <a:rPr lang="tr-TR" b="1" dirty="0">
                <a:ea typeface="+mn-lt"/>
                <a:cs typeface="+mn-lt"/>
              </a:rPr>
              <a:t>yeniden başlatılır</a:t>
            </a:r>
            <a:r>
              <a:rPr lang="tr-TR" dirty="0">
                <a:ea typeface="+mn-lt"/>
                <a:cs typeface="+mn-lt"/>
              </a:rPr>
              <a:t>, ama yükleme işlemi sıfırdan başlar.</a:t>
            </a:r>
            <a:endParaRPr lang="tr-TR" dirty="0"/>
          </a:p>
          <a:p>
            <a:r>
              <a:rPr lang="tr-TR" dirty="0" err="1">
                <a:ea typeface="+mn-lt"/>
                <a:cs typeface="+mn-lt"/>
              </a:rPr>
              <a:t>Kubernetes</a:t>
            </a:r>
            <a:r>
              <a:rPr lang="tr-TR" dirty="0">
                <a:ea typeface="+mn-lt"/>
                <a:cs typeface="+mn-lt"/>
              </a:rPr>
              <a:t>, </a:t>
            </a:r>
            <a:r>
              <a:rPr lang="tr-TR" dirty="0" err="1">
                <a:ea typeface="+mn-lt"/>
                <a:cs typeface="+mn-lt"/>
              </a:rPr>
              <a:t>pod’un</a:t>
            </a:r>
            <a:r>
              <a:rPr lang="tr-TR" dirty="0">
                <a:ea typeface="+mn-lt"/>
                <a:cs typeface="+mn-lt"/>
              </a:rPr>
              <a:t> durumunu kontrol eder ve eksik olan paketlerin tekrar yüklenmesini sağlar.</a:t>
            </a:r>
            <a:endParaRPr lang="tr-TR" dirty="0"/>
          </a:p>
          <a:p>
            <a:endParaRPr lang="tr-TR" dirty="0"/>
          </a:p>
        </p:txBody>
      </p:sp>
    </p:spTree>
    <p:extLst>
      <p:ext uri="{BB962C8B-B14F-4D97-AF65-F5344CB8AC3E}">
        <p14:creationId xmlns:p14="http://schemas.microsoft.com/office/powerpoint/2010/main" val="4219301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D86456-51F9-A81E-9D2E-85E450A7B85F}"/>
              </a:ext>
            </a:extLst>
          </p:cNvPr>
          <p:cNvSpPr>
            <a:spLocks noGrp="1"/>
          </p:cNvSpPr>
          <p:nvPr>
            <p:ph type="title"/>
          </p:nvPr>
        </p:nvSpPr>
        <p:spPr/>
        <p:txBody>
          <a:bodyPr/>
          <a:lstStyle/>
          <a:p>
            <a:r>
              <a:rPr lang="tr-TR" dirty="0" err="1"/>
              <a:t>Kubernetes</a:t>
            </a:r>
            <a:r>
              <a:rPr lang="tr-TR" dirty="0"/>
              <a:t> ağ alt yapısı</a:t>
            </a:r>
          </a:p>
        </p:txBody>
      </p:sp>
      <p:sp>
        <p:nvSpPr>
          <p:cNvPr id="3" name="İçerik Yer Tutucusu 2">
            <a:extLst>
              <a:ext uri="{FF2B5EF4-FFF2-40B4-BE49-F238E27FC236}">
                <a16:creationId xmlns:a16="http://schemas.microsoft.com/office/drawing/2014/main" id="{27CE4CC7-595A-328B-656F-30844871F465}"/>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1323181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8AF93E-F6EC-4CD8-E2EA-AA00EF1221A8}"/>
              </a:ext>
            </a:extLst>
          </p:cNvPr>
          <p:cNvSpPr>
            <a:spLocks noGrp="1"/>
          </p:cNvSpPr>
          <p:nvPr>
            <p:ph type="title"/>
          </p:nvPr>
        </p:nvSpPr>
        <p:spPr/>
        <p:txBody>
          <a:bodyPr/>
          <a:lstStyle/>
          <a:p>
            <a:r>
              <a:rPr lang="tr-TR" dirty="0"/>
              <a:t>Service</a:t>
            </a:r>
          </a:p>
        </p:txBody>
      </p:sp>
      <p:sp>
        <p:nvSpPr>
          <p:cNvPr id="3" name="İçerik Yer Tutucusu 2">
            <a:extLst>
              <a:ext uri="{FF2B5EF4-FFF2-40B4-BE49-F238E27FC236}">
                <a16:creationId xmlns:a16="http://schemas.microsoft.com/office/drawing/2014/main" id="{7F1999DC-50E3-011B-4BF8-E7236C1897F8}"/>
              </a:ext>
            </a:extLst>
          </p:cNvPr>
          <p:cNvSpPr>
            <a:spLocks noGrp="1"/>
          </p:cNvSpPr>
          <p:nvPr>
            <p:ph idx="1"/>
          </p:nvPr>
        </p:nvSpPr>
        <p:spPr/>
        <p:txBody>
          <a:bodyPr vert="horz" lIns="91440" tIns="45720" rIns="91440" bIns="45720" rtlCol="0" anchor="t">
            <a:normAutofit/>
          </a:bodyPr>
          <a:lstStyle/>
          <a:p>
            <a:r>
              <a:rPr lang="tr-TR" sz="1300" dirty="0" err="1">
                <a:solidFill>
                  <a:srgbClr val="212529"/>
                </a:solidFill>
                <a:latin typeface="system-ui"/>
              </a:rPr>
              <a:t>Podlara</a:t>
            </a:r>
            <a:r>
              <a:rPr lang="tr-TR" sz="1300" dirty="0">
                <a:solidFill>
                  <a:srgbClr val="212529"/>
                </a:solidFill>
                <a:latin typeface="system-ui"/>
              </a:rPr>
              <a:t> erişimde </a:t>
            </a:r>
            <a:r>
              <a:rPr lang="tr-TR" sz="1300" dirty="0" err="1">
                <a:solidFill>
                  <a:srgbClr val="212529"/>
                </a:solidFill>
                <a:latin typeface="system-ui"/>
              </a:rPr>
              <a:t>ClusterIP</a:t>
            </a:r>
            <a:r>
              <a:rPr lang="tr-TR" sz="1300" dirty="0">
                <a:solidFill>
                  <a:srgbClr val="212529"/>
                </a:solidFill>
                <a:latin typeface="system-ui"/>
              </a:rPr>
              <a:t>, </a:t>
            </a:r>
            <a:r>
              <a:rPr lang="tr-TR" sz="1300" dirty="0" err="1">
                <a:solidFill>
                  <a:srgbClr val="212529"/>
                </a:solidFill>
                <a:latin typeface="system-ui"/>
              </a:rPr>
              <a:t>NodePort</a:t>
            </a:r>
            <a:r>
              <a:rPr lang="tr-TR" sz="1300" dirty="0">
                <a:solidFill>
                  <a:srgbClr val="212529"/>
                </a:solidFill>
                <a:latin typeface="system-ui"/>
              </a:rPr>
              <a:t> veya </a:t>
            </a:r>
            <a:r>
              <a:rPr lang="tr-TR" sz="1300" dirty="0" err="1">
                <a:solidFill>
                  <a:srgbClr val="212529"/>
                </a:solidFill>
                <a:latin typeface="system-ui"/>
              </a:rPr>
              <a:t>LoadBalancer</a:t>
            </a:r>
            <a:r>
              <a:rPr lang="tr-TR" sz="1300" dirty="0">
                <a:solidFill>
                  <a:srgbClr val="212529"/>
                </a:solidFill>
                <a:latin typeface="system-ui"/>
              </a:rPr>
              <a:t> servisi kullanılır.</a:t>
            </a:r>
            <a:endParaRPr lang="tr-TR" dirty="0">
              <a:solidFill>
                <a:srgbClr val="000000"/>
              </a:solidFill>
              <a:latin typeface="Aptos" panose="020B0004020202020204"/>
            </a:endParaRPr>
          </a:p>
          <a:p>
            <a:pPr marL="0" indent="0"/>
            <a:r>
              <a:rPr lang="tr-TR" sz="1300" b="1" dirty="0" err="1">
                <a:solidFill>
                  <a:srgbClr val="212529"/>
                </a:solidFill>
                <a:latin typeface="system-ui"/>
              </a:rPr>
              <a:t>ClusterIP</a:t>
            </a:r>
            <a:endParaRPr lang="tr-TR" sz="1300" dirty="0" err="1">
              <a:solidFill>
                <a:srgbClr val="212529"/>
              </a:solidFill>
              <a:latin typeface="system-ui"/>
            </a:endParaRPr>
          </a:p>
          <a:p>
            <a:r>
              <a:rPr lang="tr-TR" sz="1300" err="1">
                <a:solidFill>
                  <a:srgbClr val="212529"/>
                </a:solidFill>
                <a:latin typeface="system-ui"/>
              </a:rPr>
              <a:t>Podlar</a:t>
            </a:r>
            <a:r>
              <a:rPr lang="tr-TR" sz="1300">
                <a:solidFill>
                  <a:srgbClr val="212529"/>
                </a:solidFill>
                <a:latin typeface="system-ui"/>
              </a:rPr>
              <a:t> arasında erişim-iletişim için kullanılır.</a:t>
            </a:r>
            <a:endParaRPr lang="tr-TR"/>
          </a:p>
          <a:p>
            <a:r>
              <a:rPr lang="tr-TR" sz="1300" b="1" err="1">
                <a:solidFill>
                  <a:srgbClr val="212529"/>
                </a:solidFill>
                <a:latin typeface="system-ui"/>
              </a:rPr>
              <a:t>NodePort</a:t>
            </a:r>
            <a:endParaRPr lang="tr-TR" err="1"/>
          </a:p>
          <a:p>
            <a:r>
              <a:rPr lang="tr-TR" sz="1300" dirty="0" err="1">
                <a:solidFill>
                  <a:srgbClr val="212529"/>
                </a:solidFill>
                <a:latin typeface="system-ui"/>
              </a:rPr>
              <a:t>Podlara</a:t>
            </a:r>
            <a:r>
              <a:rPr lang="tr-TR" sz="1300" dirty="0">
                <a:solidFill>
                  <a:srgbClr val="212529"/>
                </a:solidFill>
                <a:latin typeface="system-ui"/>
              </a:rPr>
              <a:t> dışarıdan 30000-32767 port aralığı ile erişmek için kullanılır.</a:t>
            </a:r>
            <a:endParaRPr lang="tr-TR" dirty="0"/>
          </a:p>
          <a:p>
            <a:pPr marL="0" indent="0"/>
            <a:r>
              <a:rPr lang="tr-TR" sz="1300" b="1" err="1">
                <a:solidFill>
                  <a:srgbClr val="212529"/>
                </a:solidFill>
                <a:latin typeface="system-ui"/>
              </a:rPr>
              <a:t>LoadBalancer</a:t>
            </a:r>
            <a:endParaRPr lang="tr-TR" sz="1300" dirty="0" err="1">
              <a:solidFill>
                <a:srgbClr val="212529"/>
              </a:solidFill>
              <a:latin typeface="system-ui"/>
            </a:endParaRPr>
          </a:p>
          <a:p>
            <a:r>
              <a:rPr lang="tr-TR" sz="1300" err="1">
                <a:solidFill>
                  <a:srgbClr val="212529"/>
                </a:solidFill>
                <a:latin typeface="system-ui"/>
              </a:rPr>
              <a:t>Podlara</a:t>
            </a:r>
            <a:r>
              <a:rPr lang="tr-TR" sz="1300">
                <a:solidFill>
                  <a:srgbClr val="212529"/>
                </a:solidFill>
                <a:latin typeface="system-ui"/>
              </a:rPr>
              <a:t> dışarıdan erişmek için kullanılır.</a:t>
            </a:r>
            <a:endParaRPr lang="tr-TR"/>
          </a:p>
          <a:p>
            <a:endParaRPr lang="tr-TR" sz="1300" dirty="0">
              <a:solidFill>
                <a:srgbClr val="212529"/>
              </a:solidFill>
              <a:latin typeface="system-ui"/>
            </a:endParaRPr>
          </a:p>
          <a:p>
            <a:endParaRPr lang="tr-TR" sz="1300" dirty="0">
              <a:solidFill>
                <a:srgbClr val="212529"/>
              </a:solidFill>
              <a:latin typeface="system-ui"/>
            </a:endParaRPr>
          </a:p>
        </p:txBody>
      </p:sp>
    </p:spTree>
    <p:extLst>
      <p:ext uri="{BB962C8B-B14F-4D97-AF65-F5344CB8AC3E}">
        <p14:creationId xmlns:p14="http://schemas.microsoft.com/office/powerpoint/2010/main" val="3891708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310F49-C083-22C6-80ED-1BC563CBED74}"/>
              </a:ext>
            </a:extLst>
          </p:cNvPr>
          <p:cNvSpPr>
            <a:spLocks noGrp="1"/>
          </p:cNvSpPr>
          <p:nvPr>
            <p:ph type="title"/>
          </p:nvPr>
        </p:nvSpPr>
        <p:spPr/>
        <p:txBody>
          <a:bodyPr/>
          <a:lstStyle/>
          <a:p>
            <a:r>
              <a:rPr lang="tr-TR" dirty="0"/>
              <a:t>Demo Proje Zamanı !</a:t>
            </a:r>
          </a:p>
        </p:txBody>
      </p:sp>
      <p:sp>
        <p:nvSpPr>
          <p:cNvPr id="3" name="İçerik Yer Tutucusu 2">
            <a:extLst>
              <a:ext uri="{FF2B5EF4-FFF2-40B4-BE49-F238E27FC236}">
                <a16:creationId xmlns:a16="http://schemas.microsoft.com/office/drawing/2014/main" id="{DD7603B2-A107-DAC3-62FE-DC4829A68421}"/>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1283673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14B58D-BF12-FB46-59C4-5EC91178828C}"/>
              </a:ext>
            </a:extLst>
          </p:cNvPr>
          <p:cNvSpPr>
            <a:spLocks noGrp="1"/>
          </p:cNvSpPr>
          <p:nvPr>
            <p:ph type="title"/>
          </p:nvPr>
        </p:nvSpPr>
        <p:spPr/>
        <p:txBody>
          <a:bodyPr>
            <a:normAutofit/>
          </a:bodyPr>
          <a:lstStyle/>
          <a:p>
            <a:r>
              <a:rPr lang="tr-TR" sz="2000" dirty="0">
                <a:ea typeface="+mj-lt"/>
                <a:cs typeface="+mj-lt"/>
              </a:rPr>
              <a:t>Diyelim ki, bir </a:t>
            </a:r>
            <a:r>
              <a:rPr lang="tr-TR" sz="2000" b="1" dirty="0">
                <a:ea typeface="+mj-lt"/>
                <a:cs typeface="+mj-lt"/>
              </a:rPr>
              <a:t>web sitesi</a:t>
            </a:r>
            <a:r>
              <a:rPr lang="tr-TR" sz="2000" dirty="0">
                <a:ea typeface="+mj-lt"/>
                <a:cs typeface="+mj-lt"/>
              </a:rPr>
              <a:t> yapmak istiyorsunuz. Web sitesi çalışabilmesi için bazı yazılımlara ihtiyaç duyar. Örneğin:</a:t>
            </a:r>
            <a:endParaRPr lang="tr-TR" sz="2000" dirty="0"/>
          </a:p>
        </p:txBody>
      </p:sp>
      <p:sp>
        <p:nvSpPr>
          <p:cNvPr id="3" name="İçerik Yer Tutucusu 2">
            <a:extLst>
              <a:ext uri="{FF2B5EF4-FFF2-40B4-BE49-F238E27FC236}">
                <a16:creationId xmlns:a16="http://schemas.microsoft.com/office/drawing/2014/main" id="{DDFB79FE-6FAF-C292-432F-E7948B242FB7}"/>
              </a:ext>
            </a:extLst>
          </p:cNvPr>
          <p:cNvSpPr>
            <a:spLocks noGrp="1"/>
          </p:cNvSpPr>
          <p:nvPr>
            <p:ph idx="1"/>
          </p:nvPr>
        </p:nvSpPr>
        <p:spPr/>
        <p:txBody>
          <a:bodyPr vert="horz" lIns="91440" tIns="45720" rIns="91440" bIns="45720" rtlCol="0" anchor="t">
            <a:normAutofit/>
          </a:bodyPr>
          <a:lstStyle/>
          <a:p>
            <a:pPr marL="0" indent="0"/>
            <a:r>
              <a:rPr lang="tr-TR" b="1" dirty="0">
                <a:latin typeface="Arial"/>
                <a:ea typeface="+mn-lt"/>
                <a:cs typeface="+mn-lt"/>
              </a:rPr>
              <a:t>Web sunucusu</a:t>
            </a:r>
            <a:r>
              <a:rPr lang="tr-TR" dirty="0">
                <a:latin typeface="Arial"/>
                <a:ea typeface="+mn-lt"/>
                <a:cs typeface="+mn-lt"/>
              </a:rPr>
              <a:t> (Apache veya </a:t>
            </a:r>
            <a:r>
              <a:rPr lang="tr-TR" err="1">
                <a:latin typeface="Arial"/>
                <a:ea typeface="+mn-lt"/>
                <a:cs typeface="+mn-lt"/>
              </a:rPr>
              <a:t>Nginx</a:t>
            </a:r>
            <a:r>
              <a:rPr lang="tr-TR" dirty="0">
                <a:latin typeface="Arial"/>
                <a:ea typeface="+mn-lt"/>
                <a:cs typeface="+mn-lt"/>
              </a:rPr>
              <a:t> gibi)</a:t>
            </a:r>
            <a:endParaRPr lang="tr-TR">
              <a:latin typeface="Arial"/>
              <a:cs typeface="Arial"/>
            </a:endParaRPr>
          </a:p>
          <a:p>
            <a:r>
              <a:rPr lang="tr-TR" b="1" err="1">
                <a:latin typeface="Arial"/>
                <a:ea typeface="+mn-lt"/>
                <a:cs typeface="+mn-lt"/>
              </a:rPr>
              <a:t>Veritabanı</a:t>
            </a:r>
            <a:r>
              <a:rPr lang="tr-TR" dirty="0">
                <a:latin typeface="Arial"/>
                <a:ea typeface="+mn-lt"/>
                <a:cs typeface="+mn-lt"/>
              </a:rPr>
              <a:t> (MySQL veya </a:t>
            </a:r>
            <a:r>
              <a:rPr lang="tr-TR" err="1">
                <a:latin typeface="Arial"/>
                <a:ea typeface="+mn-lt"/>
                <a:cs typeface="+mn-lt"/>
              </a:rPr>
              <a:t>PostgreSQL</a:t>
            </a:r>
            <a:r>
              <a:rPr lang="tr-TR" dirty="0">
                <a:latin typeface="Arial"/>
                <a:ea typeface="+mn-lt"/>
                <a:cs typeface="+mn-lt"/>
              </a:rPr>
              <a:t> gibi)</a:t>
            </a:r>
            <a:endParaRPr lang="tr-TR">
              <a:latin typeface="Arial"/>
              <a:cs typeface="Arial"/>
            </a:endParaRPr>
          </a:p>
          <a:p>
            <a:r>
              <a:rPr lang="tr-TR" b="1" dirty="0">
                <a:latin typeface="Arial"/>
                <a:ea typeface="+mn-lt"/>
                <a:cs typeface="+mn-lt"/>
              </a:rPr>
              <a:t>Uygulama yazılımı</a:t>
            </a:r>
            <a:r>
              <a:rPr lang="tr-TR" dirty="0">
                <a:latin typeface="Arial"/>
                <a:ea typeface="+mn-lt"/>
                <a:cs typeface="+mn-lt"/>
              </a:rPr>
              <a:t> (Python, Java, vb.)</a:t>
            </a:r>
            <a:endParaRPr lang="tr-TR">
              <a:latin typeface="Arial"/>
              <a:cs typeface="Arial"/>
            </a:endParaRPr>
          </a:p>
          <a:p>
            <a:endParaRPr lang="tr-TR" dirty="0">
              <a:latin typeface="Arial"/>
              <a:cs typeface="Arial"/>
            </a:endParaRPr>
          </a:p>
          <a:p>
            <a:r>
              <a:rPr lang="tr-TR" dirty="0">
                <a:latin typeface="Arial"/>
                <a:ea typeface="+mn-lt"/>
                <a:cs typeface="+mn-lt"/>
              </a:rPr>
              <a:t>Eğer her bir yazılımı tek tek kurmaya çalışırsanız, her bilgisayarda bu yazılımları yüklemek için farklı adımlar atmanız gerekir. Üstelik bir bilgisayarda yazılımın bir sürümü çalışırken, diğerinde çalışmayabilir. Bu, karmaşık ve zaman alıcı olabilir.</a:t>
            </a:r>
            <a:endParaRPr lang="tr-TR">
              <a:latin typeface="Arial"/>
              <a:cs typeface="Arial"/>
            </a:endParaRPr>
          </a:p>
        </p:txBody>
      </p:sp>
    </p:spTree>
    <p:extLst>
      <p:ext uri="{BB962C8B-B14F-4D97-AF65-F5344CB8AC3E}">
        <p14:creationId xmlns:p14="http://schemas.microsoft.com/office/powerpoint/2010/main" val="311503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FBEFF2-519C-88F5-317D-EB039DFFFFC8}"/>
              </a:ext>
            </a:extLst>
          </p:cNvPr>
          <p:cNvSpPr>
            <a:spLocks noGrp="1"/>
          </p:cNvSpPr>
          <p:nvPr>
            <p:ph type="title"/>
          </p:nvPr>
        </p:nvSpPr>
        <p:spPr/>
        <p:txBody>
          <a:bodyPr/>
          <a:lstStyle/>
          <a:p>
            <a:r>
              <a:rPr lang="tr-TR" sz="2800" b="1" dirty="0">
                <a:latin typeface="Aptos"/>
              </a:rPr>
              <a:t>Konteyner Örneği:</a:t>
            </a:r>
            <a:endParaRPr lang="tr-TR" dirty="0"/>
          </a:p>
        </p:txBody>
      </p:sp>
      <p:sp>
        <p:nvSpPr>
          <p:cNvPr id="3" name="İçerik Yer Tutucusu 2">
            <a:extLst>
              <a:ext uri="{FF2B5EF4-FFF2-40B4-BE49-F238E27FC236}">
                <a16:creationId xmlns:a16="http://schemas.microsoft.com/office/drawing/2014/main" id="{A70082C3-05B0-BE2C-584B-D846DF50F3CE}"/>
              </a:ext>
            </a:extLst>
          </p:cNvPr>
          <p:cNvSpPr>
            <a:spLocks noGrp="1"/>
          </p:cNvSpPr>
          <p:nvPr>
            <p:ph idx="1"/>
          </p:nvPr>
        </p:nvSpPr>
        <p:spPr/>
        <p:txBody>
          <a:bodyPr vert="horz" lIns="91440" tIns="45720" rIns="91440" bIns="45720" rtlCol="0" anchor="t">
            <a:normAutofit/>
          </a:bodyPr>
          <a:lstStyle/>
          <a:p>
            <a:pPr marL="0" indent="0"/>
            <a:endParaRPr lang="tr-TR" b="1" dirty="0"/>
          </a:p>
          <a:p>
            <a:r>
              <a:rPr lang="tr-TR" dirty="0">
                <a:ea typeface="+mn-lt"/>
                <a:cs typeface="+mn-lt"/>
              </a:rPr>
              <a:t>Şimdi, tüm bu yazılımları her </a:t>
            </a:r>
            <a:r>
              <a:rPr lang="tr-TR" b="1" dirty="0">
                <a:ea typeface="+mn-lt"/>
                <a:cs typeface="+mn-lt"/>
              </a:rPr>
              <a:t>bir konteyner içinde paketlediğinizi</a:t>
            </a:r>
            <a:r>
              <a:rPr lang="tr-TR" dirty="0">
                <a:ea typeface="+mn-lt"/>
                <a:cs typeface="+mn-lt"/>
              </a:rPr>
              <a:t> düşünün. Yani:</a:t>
            </a:r>
            <a:endParaRPr lang="tr-TR" dirty="0"/>
          </a:p>
          <a:p>
            <a:r>
              <a:rPr lang="tr-TR" b="1" dirty="0">
                <a:ea typeface="+mn-lt"/>
                <a:cs typeface="+mn-lt"/>
              </a:rPr>
              <a:t>Web sunucusu</a:t>
            </a:r>
            <a:r>
              <a:rPr lang="tr-TR" dirty="0">
                <a:ea typeface="+mn-lt"/>
                <a:cs typeface="+mn-lt"/>
              </a:rPr>
              <a:t>, </a:t>
            </a:r>
            <a:r>
              <a:rPr lang="tr-TR" b="1" dirty="0" err="1">
                <a:ea typeface="+mn-lt"/>
                <a:cs typeface="+mn-lt"/>
              </a:rPr>
              <a:t>veritabanı</a:t>
            </a:r>
            <a:r>
              <a:rPr lang="tr-TR" dirty="0">
                <a:ea typeface="+mn-lt"/>
                <a:cs typeface="+mn-lt"/>
              </a:rPr>
              <a:t> ve </a:t>
            </a:r>
            <a:r>
              <a:rPr lang="tr-TR" b="1" dirty="0">
                <a:ea typeface="+mn-lt"/>
                <a:cs typeface="+mn-lt"/>
              </a:rPr>
              <a:t>uygulama yazılımı</a:t>
            </a:r>
            <a:r>
              <a:rPr lang="tr-TR" dirty="0">
                <a:ea typeface="+mn-lt"/>
                <a:cs typeface="+mn-lt"/>
              </a:rPr>
              <a:t> </a:t>
            </a:r>
            <a:r>
              <a:rPr lang="tr-TR" dirty="0" err="1">
                <a:ea typeface="+mn-lt"/>
                <a:cs typeface="+mn-lt"/>
              </a:rPr>
              <a:t>konteynerlar</a:t>
            </a:r>
            <a:r>
              <a:rPr lang="tr-TR" dirty="0">
                <a:ea typeface="+mn-lt"/>
                <a:cs typeface="+mn-lt"/>
              </a:rPr>
              <a:t> içerisinde yer alır.</a:t>
            </a:r>
            <a:endParaRPr lang="tr-TR" dirty="0"/>
          </a:p>
          <a:p>
            <a:r>
              <a:rPr lang="tr-TR" dirty="0">
                <a:ea typeface="+mn-lt"/>
                <a:cs typeface="+mn-lt"/>
              </a:rPr>
              <a:t>Konteyneri bir bilgisayarda çalıştırmaya başladığınızda, her şey </a:t>
            </a:r>
            <a:r>
              <a:rPr lang="tr-TR" b="1" dirty="0">
                <a:ea typeface="+mn-lt"/>
                <a:cs typeface="+mn-lt"/>
              </a:rPr>
              <a:t>otomatik olarak</a:t>
            </a:r>
            <a:r>
              <a:rPr lang="tr-TR" dirty="0">
                <a:ea typeface="+mn-lt"/>
                <a:cs typeface="+mn-lt"/>
              </a:rPr>
              <a:t> çalışır. Çünkü konteynerin içinde gereken her şey zaten vardır.</a:t>
            </a:r>
            <a:endParaRPr lang="tr-TR" dirty="0"/>
          </a:p>
          <a:p>
            <a:endParaRPr lang="tr-TR" dirty="0"/>
          </a:p>
        </p:txBody>
      </p:sp>
    </p:spTree>
    <p:extLst>
      <p:ext uri="{BB962C8B-B14F-4D97-AF65-F5344CB8AC3E}">
        <p14:creationId xmlns:p14="http://schemas.microsoft.com/office/powerpoint/2010/main" val="1119584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A442DCC-95B6-65E3-BE45-BAA2B122E749}"/>
              </a:ext>
            </a:extLst>
          </p:cNvPr>
          <p:cNvSpPr>
            <a:spLocks noGrp="1"/>
          </p:cNvSpPr>
          <p:nvPr>
            <p:ph type="title"/>
          </p:nvPr>
        </p:nvSpPr>
        <p:spPr>
          <a:xfrm>
            <a:off x="1371599" y="294538"/>
            <a:ext cx="9895951" cy="1033669"/>
          </a:xfrm>
        </p:spPr>
        <p:txBody>
          <a:bodyPr>
            <a:normAutofit/>
          </a:bodyPr>
          <a:lstStyle/>
          <a:p>
            <a:r>
              <a:rPr lang="tr-TR" sz="4000">
                <a:solidFill>
                  <a:srgbClr val="FFFFFF"/>
                </a:solidFill>
              </a:rPr>
              <a:t>Vm vs Kubernetes</a:t>
            </a:r>
          </a:p>
        </p:txBody>
      </p:sp>
      <p:sp>
        <p:nvSpPr>
          <p:cNvPr id="3" name="İçerik Yer Tutucusu 2">
            <a:extLst>
              <a:ext uri="{FF2B5EF4-FFF2-40B4-BE49-F238E27FC236}">
                <a16:creationId xmlns:a16="http://schemas.microsoft.com/office/drawing/2014/main" id="{E891DC22-1B2D-045F-8FE9-484252AD1DB3}"/>
              </a:ext>
            </a:extLst>
          </p:cNvPr>
          <p:cNvSpPr>
            <a:spLocks noGrp="1"/>
          </p:cNvSpPr>
          <p:nvPr>
            <p:ph idx="1"/>
          </p:nvPr>
        </p:nvSpPr>
        <p:spPr>
          <a:xfrm>
            <a:off x="1371599" y="2318197"/>
            <a:ext cx="9724031" cy="3683358"/>
          </a:xfrm>
        </p:spPr>
        <p:txBody>
          <a:bodyPr vert="horz" lIns="91440" tIns="45720" rIns="91440" bIns="45720" rtlCol="0" anchor="ctr">
            <a:normAutofit/>
          </a:bodyPr>
          <a:lstStyle/>
          <a:p>
            <a:pPr marL="0" indent="0">
              <a:buNone/>
            </a:pPr>
            <a:r>
              <a:rPr lang="tr-TR" sz="1300">
                <a:ea typeface="+mn-lt"/>
                <a:cs typeface="+mn-lt"/>
              </a:rPr>
              <a:t>Düşün ki bir e-ticaret sitesi yönetiyorsun. Bu site, kullanıcıların alışveriş yapmasını, ürünleri görüntülemesini, ödeme işlemlerini gerçekleştirmesini ve siparişlerini takip etmesini sağlıyor. Sitenin birkaç farklı bileşeni var:</a:t>
            </a:r>
            <a:endParaRPr lang="tr-TR" sz="1300"/>
          </a:p>
          <a:p>
            <a:r>
              <a:rPr lang="tr-TR" sz="1300" b="1">
                <a:ea typeface="+mn-lt"/>
                <a:cs typeface="+mn-lt"/>
              </a:rPr>
              <a:t>Ürün Kataloğu:</a:t>
            </a:r>
            <a:r>
              <a:rPr lang="tr-TR" sz="1300">
                <a:ea typeface="+mn-lt"/>
                <a:cs typeface="+mn-lt"/>
              </a:rPr>
              <a:t> Ürünlerin listelendiği bölüm.</a:t>
            </a:r>
            <a:endParaRPr lang="tr-TR" sz="1300"/>
          </a:p>
          <a:p>
            <a:r>
              <a:rPr lang="tr-TR" sz="1300" b="1">
                <a:ea typeface="+mn-lt"/>
                <a:cs typeface="+mn-lt"/>
              </a:rPr>
              <a:t>Kullanıcı Yönetimi:</a:t>
            </a:r>
            <a:r>
              <a:rPr lang="tr-TR" sz="1300">
                <a:ea typeface="+mn-lt"/>
                <a:cs typeface="+mn-lt"/>
              </a:rPr>
              <a:t> Kullanıcıların hesaplarını oluşturduğu bölüm.</a:t>
            </a:r>
            <a:endParaRPr lang="tr-TR" sz="1300"/>
          </a:p>
          <a:p>
            <a:r>
              <a:rPr lang="tr-TR" sz="1300" b="1">
                <a:ea typeface="+mn-lt"/>
                <a:cs typeface="+mn-lt"/>
              </a:rPr>
              <a:t>Ödeme Sistemi:</a:t>
            </a:r>
            <a:r>
              <a:rPr lang="tr-TR" sz="1300">
                <a:ea typeface="+mn-lt"/>
                <a:cs typeface="+mn-lt"/>
              </a:rPr>
              <a:t> Kullanıcıların ödeme yaptığı bölüm.</a:t>
            </a:r>
            <a:endParaRPr lang="tr-TR" sz="1300"/>
          </a:p>
          <a:p>
            <a:r>
              <a:rPr lang="tr-TR" sz="1300" b="1">
                <a:ea typeface="+mn-lt"/>
                <a:cs typeface="+mn-lt"/>
              </a:rPr>
              <a:t>Sipariş Takibi:</a:t>
            </a:r>
            <a:r>
              <a:rPr lang="tr-TR" sz="1300">
                <a:ea typeface="+mn-lt"/>
                <a:cs typeface="+mn-lt"/>
              </a:rPr>
              <a:t> Siparişlerin takip edildiği bölüm.</a:t>
            </a:r>
            <a:endParaRPr lang="tr-TR" sz="1300"/>
          </a:p>
          <a:p>
            <a:r>
              <a:rPr lang="tr-TR" sz="1300">
                <a:ea typeface="+mn-lt"/>
                <a:cs typeface="+mn-lt"/>
              </a:rPr>
              <a:t>Bu bölümleri farklı konteynerlerde çalıştırabilirsin:</a:t>
            </a:r>
            <a:endParaRPr lang="tr-TR" sz="1300"/>
          </a:p>
          <a:p>
            <a:r>
              <a:rPr lang="tr-TR" sz="1300">
                <a:ea typeface="+mn-lt"/>
                <a:cs typeface="+mn-lt"/>
              </a:rPr>
              <a:t>Eğer </a:t>
            </a:r>
            <a:r>
              <a:rPr lang="tr-TR" sz="1300" b="1">
                <a:ea typeface="+mn-lt"/>
                <a:cs typeface="+mn-lt"/>
              </a:rPr>
              <a:t>ödeme sistemi</a:t>
            </a:r>
            <a:r>
              <a:rPr lang="tr-TR" sz="1300">
                <a:ea typeface="+mn-lt"/>
                <a:cs typeface="+mn-lt"/>
              </a:rPr>
              <a:t> kısmında bir problem yaşanırsa, sadece </a:t>
            </a:r>
            <a:r>
              <a:rPr lang="tr-TR" sz="1300" b="1">
                <a:ea typeface="+mn-lt"/>
                <a:cs typeface="+mn-lt"/>
              </a:rPr>
              <a:t>ödeme sistemi konteyneri</a:t>
            </a:r>
            <a:r>
              <a:rPr lang="tr-TR" sz="1300">
                <a:ea typeface="+mn-lt"/>
                <a:cs typeface="+mn-lt"/>
              </a:rPr>
              <a:t> yeniden başlatılır.</a:t>
            </a:r>
            <a:endParaRPr lang="tr-TR" sz="1300"/>
          </a:p>
          <a:p>
            <a:r>
              <a:rPr lang="tr-TR" sz="1300">
                <a:ea typeface="+mn-lt"/>
                <a:cs typeface="+mn-lt"/>
              </a:rPr>
              <a:t>Eğer </a:t>
            </a:r>
            <a:r>
              <a:rPr lang="tr-TR" sz="1300" b="1">
                <a:ea typeface="+mn-lt"/>
                <a:cs typeface="+mn-lt"/>
              </a:rPr>
              <a:t>kullanıcı yönetimi</a:t>
            </a:r>
            <a:r>
              <a:rPr lang="tr-TR" sz="1300">
                <a:ea typeface="+mn-lt"/>
                <a:cs typeface="+mn-lt"/>
              </a:rPr>
              <a:t> çok fazla trafik alırsa, sadece </a:t>
            </a:r>
            <a:r>
              <a:rPr lang="tr-TR" sz="1300" b="1">
                <a:ea typeface="+mn-lt"/>
                <a:cs typeface="+mn-lt"/>
              </a:rPr>
              <a:t>kullanıcı yönetimi konteyneri</a:t>
            </a:r>
            <a:r>
              <a:rPr lang="tr-TR" sz="1300">
                <a:ea typeface="+mn-lt"/>
                <a:cs typeface="+mn-lt"/>
              </a:rPr>
              <a:t> daha fazla kapasiteyle çalıştırılır.</a:t>
            </a:r>
            <a:endParaRPr lang="tr-TR" sz="1300"/>
          </a:p>
          <a:p>
            <a:r>
              <a:rPr lang="tr-TR" sz="1300">
                <a:ea typeface="+mn-lt"/>
                <a:cs typeface="+mn-lt"/>
              </a:rPr>
              <a:t>Diğer bölümler (örneğin ürün kataloğu) etkilenmez.</a:t>
            </a:r>
            <a:endParaRPr lang="tr-TR" sz="1300"/>
          </a:p>
          <a:p>
            <a:r>
              <a:rPr lang="tr-TR" sz="1300">
                <a:ea typeface="+mn-lt"/>
                <a:cs typeface="+mn-lt"/>
              </a:rPr>
              <a:t>Ancak, </a:t>
            </a:r>
            <a:r>
              <a:rPr lang="tr-TR" sz="1300" b="1">
                <a:ea typeface="+mn-lt"/>
                <a:cs typeface="+mn-lt"/>
              </a:rPr>
              <a:t>VM kullanırsan</a:t>
            </a:r>
            <a:r>
              <a:rPr lang="tr-TR" sz="1300">
                <a:ea typeface="+mn-lt"/>
                <a:cs typeface="+mn-lt"/>
              </a:rPr>
              <a:t>:</a:t>
            </a:r>
            <a:endParaRPr lang="tr-TR" sz="1300"/>
          </a:p>
          <a:p>
            <a:r>
              <a:rPr lang="tr-TR" sz="1300" b="1">
                <a:ea typeface="+mn-lt"/>
                <a:cs typeface="+mn-lt"/>
              </a:rPr>
              <a:t>Ödeme</a:t>
            </a:r>
            <a:r>
              <a:rPr lang="tr-TR" sz="1300">
                <a:ea typeface="+mn-lt"/>
                <a:cs typeface="+mn-lt"/>
              </a:rPr>
              <a:t>, </a:t>
            </a:r>
            <a:r>
              <a:rPr lang="tr-TR" sz="1300" b="1">
                <a:ea typeface="+mn-lt"/>
                <a:cs typeface="+mn-lt"/>
              </a:rPr>
              <a:t>sipariş takibi</a:t>
            </a:r>
            <a:r>
              <a:rPr lang="tr-TR" sz="1300">
                <a:ea typeface="+mn-lt"/>
                <a:cs typeface="+mn-lt"/>
              </a:rPr>
              <a:t> ve </a:t>
            </a:r>
            <a:r>
              <a:rPr lang="tr-TR" sz="1300" b="1">
                <a:ea typeface="+mn-lt"/>
                <a:cs typeface="+mn-lt"/>
              </a:rPr>
              <a:t>kullanıcı yönetimi</a:t>
            </a:r>
            <a:r>
              <a:rPr lang="tr-TR" sz="1300">
                <a:ea typeface="+mn-lt"/>
                <a:cs typeface="+mn-lt"/>
              </a:rPr>
              <a:t> gibi her bölüm aynı sanal makinada yer alır. Bir bölümdeki sorun tüm sistemi etkileyebilir. Örneğin, ödeme sistemi çökerse, tüm siteyi yeniden başlatman gerekebilir.</a:t>
            </a:r>
            <a:endParaRPr lang="tr-TR" sz="1300"/>
          </a:p>
          <a:p>
            <a:endParaRPr lang="tr-TR" sz="1300"/>
          </a:p>
        </p:txBody>
      </p:sp>
    </p:spTree>
    <p:extLst>
      <p:ext uri="{BB962C8B-B14F-4D97-AF65-F5344CB8AC3E}">
        <p14:creationId xmlns:p14="http://schemas.microsoft.com/office/powerpoint/2010/main" val="2761514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450236D-ACE4-1AA7-6330-2058F2C7220E}"/>
              </a:ext>
            </a:extLst>
          </p:cNvPr>
          <p:cNvSpPr>
            <a:spLocks noGrp="1"/>
          </p:cNvSpPr>
          <p:nvPr>
            <p:ph idx="1"/>
          </p:nvPr>
        </p:nvSpPr>
        <p:spPr>
          <a:xfrm>
            <a:off x="1195173" y="2821030"/>
            <a:ext cx="10515600" cy="4351338"/>
          </a:xfrm>
        </p:spPr>
        <p:txBody>
          <a:bodyPr vert="horz" lIns="91440" tIns="45720" rIns="91440" bIns="45720" rtlCol="0" anchor="t">
            <a:normAutofit/>
          </a:bodyPr>
          <a:lstStyle/>
          <a:p>
            <a:pPr marL="0" indent="0">
              <a:buNone/>
            </a:pPr>
            <a:r>
              <a:rPr lang="tr-TR" b="1" dirty="0" err="1">
                <a:ea typeface="+mn-lt"/>
                <a:cs typeface="+mn-lt"/>
              </a:rPr>
              <a:t>Kubernetes</a:t>
            </a:r>
            <a:r>
              <a:rPr lang="tr-TR" b="1" dirty="0">
                <a:ea typeface="+mn-lt"/>
                <a:cs typeface="+mn-lt"/>
              </a:rPr>
              <a:t> sayesinde her bölüm bağımsız çalışır ve sadece sorunlu bölümde müdahale edilir.</a:t>
            </a:r>
            <a:endParaRPr lang="tr-TR" b="1" dirty="0"/>
          </a:p>
        </p:txBody>
      </p:sp>
      <p:pic>
        <p:nvPicPr>
          <p:cNvPr id="13" name="Resim 12" descr="giyim, kişi, şahıs, ayakkabı, kadın içeren bir resim&#10;&#10;Açıklama otomatik olarak oluşturuldu">
            <a:extLst>
              <a:ext uri="{FF2B5EF4-FFF2-40B4-BE49-F238E27FC236}">
                <a16:creationId xmlns:a16="http://schemas.microsoft.com/office/drawing/2014/main" id="{B0884BCD-27D4-CD15-9423-CB7B4546AE8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90919" y="3907395"/>
            <a:ext cx="2807730" cy="2516832"/>
          </a:xfrm>
          <a:prstGeom prst="rect">
            <a:avLst/>
          </a:prstGeom>
        </p:spPr>
      </p:pic>
    </p:spTree>
    <p:extLst>
      <p:ext uri="{BB962C8B-B14F-4D97-AF65-F5344CB8AC3E}">
        <p14:creationId xmlns:p14="http://schemas.microsoft.com/office/powerpoint/2010/main" val="734645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44316A-A519-C390-0896-6D25BB8F7EB0}"/>
              </a:ext>
            </a:extLst>
          </p:cNvPr>
          <p:cNvSpPr>
            <a:spLocks noGrp="1"/>
          </p:cNvSpPr>
          <p:nvPr>
            <p:ph type="title"/>
          </p:nvPr>
        </p:nvSpPr>
        <p:spPr>
          <a:xfrm>
            <a:off x="1057875" y="2383395"/>
            <a:ext cx="10515600" cy="1325563"/>
          </a:xfrm>
        </p:spPr>
        <p:txBody>
          <a:bodyPr/>
          <a:lstStyle/>
          <a:p>
            <a:r>
              <a:rPr lang="tr-TR" sz="2800" b="1" dirty="0" err="1">
                <a:latin typeface="Aptos"/>
              </a:rPr>
              <a:t>VM'de</a:t>
            </a:r>
            <a:r>
              <a:rPr lang="tr-TR" sz="2800" b="1" dirty="0">
                <a:latin typeface="Aptos"/>
              </a:rPr>
              <a:t> ise her şeyin yeniden başlatılması gerekebilir ve </a:t>
            </a:r>
            <a:r>
              <a:rPr lang="tr-TR" sz="2800" b="1" dirty="0">
                <a:latin typeface="Aptos"/>
                <a:ea typeface="+mj-lt"/>
                <a:cs typeface="+mj-lt"/>
              </a:rPr>
              <a:t> </a:t>
            </a:r>
            <a:r>
              <a:rPr lang="tr-TR" sz="2800" b="1" dirty="0" err="1">
                <a:ea typeface="+mj-lt"/>
                <a:cs typeface="+mj-lt"/>
              </a:rPr>
              <a:t>VM'ler</a:t>
            </a:r>
            <a:r>
              <a:rPr lang="tr-TR" sz="2800" b="1" dirty="0">
                <a:ea typeface="+mj-lt"/>
                <a:cs typeface="+mj-lt"/>
              </a:rPr>
              <a:t>, daha fazla kaynak kullanır .</a:t>
            </a:r>
            <a:endParaRPr lang="tr-TR" sz="2800" b="1" dirty="0">
              <a:latin typeface="Aptos"/>
            </a:endParaRPr>
          </a:p>
        </p:txBody>
      </p:sp>
      <p:pic>
        <p:nvPicPr>
          <p:cNvPr id="4" name="Resim 3" descr="insan yüzü, kişi, şahıs, alın, çene içeren bir resim&#10;&#10;Açıklama otomatik olarak oluşturuldu">
            <a:extLst>
              <a:ext uri="{FF2B5EF4-FFF2-40B4-BE49-F238E27FC236}">
                <a16:creationId xmlns:a16="http://schemas.microsoft.com/office/drawing/2014/main" id="{12FE4E61-E445-863B-2E36-9B3337CE1A7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02378" y="3709343"/>
            <a:ext cx="2999946" cy="2034232"/>
          </a:xfrm>
          <a:prstGeom prst="rect">
            <a:avLst/>
          </a:prstGeom>
        </p:spPr>
      </p:pic>
    </p:spTree>
    <p:extLst>
      <p:ext uri="{BB962C8B-B14F-4D97-AF65-F5344CB8AC3E}">
        <p14:creationId xmlns:p14="http://schemas.microsoft.com/office/powerpoint/2010/main" val="2257192261"/>
      </p:ext>
    </p:extLst>
  </p:cSld>
  <p:clrMapOvr>
    <a:masterClrMapping/>
  </p:clrMapOvr>
</p:sld>
</file>

<file path=ppt/theme/theme1.xml><?xml version="1.0" encoding="utf-8"?>
<a:theme xmlns:a="http://schemas.openxmlformats.org/drawingml/2006/main" name="Ofis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is">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48</Slides>
  <Notes>0</Notes>
  <HiddenSlides>0</HiddenSlides>
  <MMClips>0</MMClips>
  <ScaleCrop>false</ScaleCrop>
  <HeadingPairs>
    <vt:vector size="4" baseType="variant">
      <vt:variant>
        <vt:lpstr>Tema</vt:lpstr>
      </vt:variant>
      <vt:variant>
        <vt:i4>1</vt:i4>
      </vt:variant>
      <vt:variant>
        <vt:lpstr>Slayt Başlıkları</vt:lpstr>
      </vt:variant>
      <vt:variant>
        <vt:i4>48</vt:i4>
      </vt:variant>
    </vt:vector>
  </HeadingPairs>
  <TitlesOfParts>
    <vt:vector size="49" baseType="lpstr">
      <vt:lpstr>Ofis Teması</vt:lpstr>
      <vt:lpstr>KUBERNETES 101</vt:lpstr>
      <vt:lpstr>PowerPoint Sunusu</vt:lpstr>
      <vt:lpstr>PowerPoint Sunusu</vt:lpstr>
      <vt:lpstr>Kubernetes nedir?</vt:lpstr>
      <vt:lpstr>Diyelim ki, bir web sitesi yapmak istiyorsunuz. Web sitesi çalışabilmesi için bazı yazılımlara ihtiyaç duyar. Örneğin:</vt:lpstr>
      <vt:lpstr>Konteyner Örneği:</vt:lpstr>
      <vt:lpstr>Vm vs Kubernetes</vt:lpstr>
      <vt:lpstr>PowerPoint Sunusu</vt:lpstr>
      <vt:lpstr>VM'de ise her şeyin yeniden başlatılması gerekebilir ve  VM'ler, daha fazla kaynak kullanır .</vt:lpstr>
      <vt:lpstr>Desired State                                   Current State</vt:lpstr>
      <vt:lpstr>Kubernetes İşleyişi</vt:lpstr>
      <vt:lpstr>PowerPoint Sunusu</vt:lpstr>
      <vt:lpstr>PowerPoint Sunusu</vt:lpstr>
      <vt:lpstr>PowerPoint Sunusu</vt:lpstr>
      <vt:lpstr>Neden 1 node yerine birden fazla node kullanıyoruz?</vt:lpstr>
      <vt:lpstr>Master node ile worker node ne yapar?</vt:lpstr>
      <vt:lpstr>Control Plane Komponentleri </vt:lpstr>
      <vt:lpstr>API Server </vt:lpstr>
      <vt:lpstr> Etcd </vt:lpstr>
      <vt:lpstr>Kube-Scheduler</vt:lpstr>
      <vt:lpstr> Kube-Controller-Manager</vt:lpstr>
      <vt:lpstr>Container Runtime</vt:lpstr>
      <vt:lpstr>Worker Node Komponentleri </vt:lpstr>
      <vt:lpstr>Kubelet (ustabaşı)</vt:lpstr>
      <vt:lpstr>Kube-proxy (lojistikten sorumlu görevli) </vt:lpstr>
      <vt:lpstr>PowerPoint Sunusu</vt:lpstr>
      <vt:lpstr>Kubernetes Çözdüğü Noktalar</vt:lpstr>
      <vt:lpstr>Kubectl  </vt:lpstr>
      <vt:lpstr>Nasıl Çalışır ?</vt:lpstr>
      <vt:lpstr>PowerPoint Sunusu</vt:lpstr>
      <vt:lpstr>PowerPoint Sunusu</vt:lpstr>
      <vt:lpstr>Kubernetes Cluster kurmak için; Test ve Geliştirme                       Production</vt:lpstr>
      <vt:lpstr>Kubectl Config</vt:lpstr>
      <vt:lpstr>Kubernetes objeleri</vt:lpstr>
      <vt:lpstr>Kubernetes Bileşenleri:</vt:lpstr>
      <vt:lpstr>Pod</vt:lpstr>
      <vt:lpstr>Not: Containerlar birbirleri ile çok ilişikli çalışmıyor ise aynı pod içerisinde konumlandırmak çokta mantıklı değildir. Best practice olarak ayrı podlarda olması gerekiyor.</vt:lpstr>
      <vt:lpstr>PowerPoint Sunusu</vt:lpstr>
      <vt:lpstr>YAML</vt:lpstr>
      <vt:lpstr>Podun yaşam döngüsü</vt:lpstr>
      <vt:lpstr>PowerPoint Sunusu</vt:lpstr>
      <vt:lpstr>Deployment</vt:lpstr>
      <vt:lpstr>3 replicalı bir pod, 2 worker node’da nasıl çalışır?</vt:lpstr>
      <vt:lpstr>Kesintisiz çalışmayı nasıl sağlıyor?</vt:lpstr>
      <vt:lpstr>Uygulama Güncellemesi veya Paket Yüklemesi Sırasında Node Çökerse?</vt:lpstr>
      <vt:lpstr>Kubernetes ağ alt yapısı</vt:lpstr>
      <vt:lpstr>Service</vt:lpstr>
      <vt:lpstr>Demo Proje Zamanı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808</cp:revision>
  <dcterms:created xsi:type="dcterms:W3CDTF">2025-01-11T09:53:37Z</dcterms:created>
  <dcterms:modified xsi:type="dcterms:W3CDTF">2025-01-13T01:14:08Z</dcterms:modified>
</cp:coreProperties>
</file>